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2FCA3-0971-4B48-9CFE-129AAE7D2EC4}" type="datetimeFigureOut">
              <a:rPr lang="ru-RU" smtClean="0"/>
              <a:t>24.09.2023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01341-365E-43AD-B319-77FCD14B29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Ассоциация 150 культур Дона\2023\Планы на 2023-2024 учебный год\Этноэкологический туризм в Ростовской обл\Второй слай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42984"/>
            <a:ext cx="8046156" cy="452596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428992" y="428604"/>
            <a:ext cx="25250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Анна </a:t>
            </a:r>
            <a:r>
              <a:rPr lang="ru-RU" sz="3200" b="1" dirty="0" err="1" smtClean="0"/>
              <a:t>Иовина</a:t>
            </a:r>
            <a:endParaRPr lang="ru-RU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Выездная творческая школа "ЭТНО-СЕМЬЯ»</a:t>
            </a:r>
            <a:endParaRPr lang="ru-RU" dirty="0"/>
          </a:p>
        </p:txBody>
      </p:sp>
      <p:pic>
        <p:nvPicPr>
          <p:cNvPr id="5" name="Picture 2" descr="D:\Мои документы\Ассоциация 150 культур Дона\2023\Планы на 2023-2024 учебный год\Этноэкологический туризм в Ростовской обл\Обложка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8046156" cy="4525963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8"/>
            <a:ext cx="4071966" cy="211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4143372" y="4500570"/>
            <a:ext cx="5000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работе школы приняли участие 100 человек - это дети и подростки от 7 до 18 лет, представляющие народное творчество разных национальных культур и этнических групп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5786" y="578645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Участники познакомились, презентовали себя, поработали в командах, выполняя задание на активную коммуникацию и взаимодействие</a:t>
            </a:r>
            <a:endParaRPr lang="ru-RU" dirty="0"/>
          </a:p>
        </p:txBody>
      </p:sp>
      <p:pic>
        <p:nvPicPr>
          <p:cNvPr id="3076" name="Picture 4" descr="D:\Мои документы\Ассоциация 150 культур Дона\2023\Планы на 2023-2024 учебный год\Этноэкологический туризм в Ростовской обл\QO-4fU5ob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2852"/>
            <a:ext cx="6032543" cy="2714644"/>
          </a:xfrm>
          <a:prstGeom prst="rect">
            <a:avLst/>
          </a:prstGeom>
          <a:noFill/>
        </p:spPr>
      </p:pic>
      <p:pic>
        <p:nvPicPr>
          <p:cNvPr id="3077" name="Picture 5" descr="D:\Мои документы\Ассоциация 150 культур Дона\2023\Планы на 2023-2024 учебный год\Этноэкологический туризм в Ростовской обл\Команды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3000372"/>
            <a:ext cx="6191294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0" y="2285992"/>
            <a:ext cx="4071966" cy="157163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сложили слова и разгадали кроссворд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098" name="Picture 2" descr="D:\Мои документы\Ассоциация 150 культур Дона\2023\Планы на 2023-2024 учебный год\Этноэкологический туризм в Ростовской обл\ropOxgc7O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21231" cy="2214554"/>
          </a:xfrm>
          <a:prstGeom prst="rect">
            <a:avLst/>
          </a:prstGeom>
          <a:noFill/>
        </p:spPr>
      </p:pic>
      <p:pic>
        <p:nvPicPr>
          <p:cNvPr id="4099" name="Picture 3" descr="D:\Мои документы\Ассоциация 150 культур Дона\2023\Планы на 2023-2024 учебный год\Этноэкологический туризм в Ростовской обл\трениг Этносемь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0"/>
            <a:ext cx="4857752" cy="21859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6488668"/>
            <a:ext cx="4230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приняли участие в спортивной эстафете, </a:t>
            </a:r>
            <a:endParaRPr lang="ru-RU" dirty="0"/>
          </a:p>
        </p:txBody>
      </p:sp>
      <p:pic>
        <p:nvPicPr>
          <p:cNvPr id="4102" name="Picture 6" descr="D:\Мои документы\Ассоциация 150 культур Дона\2023\Планы на 2023-2024 учебный год\Этноэкологический туризм в Ростовской обл\эстафет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1942"/>
            <a:ext cx="5334005" cy="2400302"/>
          </a:xfrm>
          <a:prstGeom prst="rect">
            <a:avLst/>
          </a:prstGeom>
          <a:noFill/>
        </p:spPr>
      </p:pic>
      <p:pic>
        <p:nvPicPr>
          <p:cNvPr id="4103" name="Picture 7" descr="D:\Мои документы\Ассоциация 150 культур Дона\2023\Планы на 2023-2024 учебный год\Этноэкологический туризм в Ростовской обл\U1PdLxNY3g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3963" y="4143380"/>
            <a:ext cx="5080037" cy="2286016"/>
          </a:xfrm>
          <a:prstGeom prst="rect">
            <a:avLst/>
          </a:prstGeom>
          <a:noFill/>
        </p:spPr>
      </p:pic>
      <p:pic>
        <p:nvPicPr>
          <p:cNvPr id="12" name="Picture 3" descr="D:\Мои документы\Ассоциация 150 культур Дона\2023\Планы на 2023-2024 учебный год\Этноэкологический туризм в Ростовской обл\кросворд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3" y="2214553"/>
            <a:ext cx="2571769" cy="1928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6286520"/>
            <a:ext cx="6586526" cy="428628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станцевали </a:t>
            </a:r>
            <a:r>
              <a:rPr lang="ru-RU" dirty="0" err="1" smtClean="0"/>
              <a:t>флеш-моб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5" descr="D:\Мои документы\Ассоциация 150 культур Дона\2023\Планы на 2023-2024 учебный год\Этноэкологический туризм в Ростовской обл\РРЕНКА_2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2852"/>
            <a:ext cx="6596110" cy="2968249"/>
          </a:xfrm>
          <a:prstGeom prst="rect">
            <a:avLst/>
          </a:prstGeom>
          <a:noFill/>
        </p:spPr>
      </p:pic>
      <p:pic>
        <p:nvPicPr>
          <p:cNvPr id="6146" name="Picture 2" descr="D:\Мои документы\Ассоциация 150 культур Дона\2023\Планы на 2023-2024 учебный год\Этноэкологический туризм в Ростовской обл\a_V4Nfbqjr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214686"/>
            <a:ext cx="666754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Ассоциация 150 культур Дона\2023\Планы на 2023-2024 учебный год\Этноэкологический туризм в Ростовской обл\Y4lB5umNBx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357554" cy="25181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5657671"/>
            <a:ext cx="23574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Уникальные, </a:t>
            </a:r>
            <a:r>
              <a:rPr lang="ru-RU" dirty="0" err="1" smtClean="0"/>
              <a:t>креативные</a:t>
            </a:r>
            <a:r>
              <a:rPr lang="ru-RU" dirty="0" smtClean="0"/>
              <a:t> фотографии команд "Наш цвет" </a:t>
            </a:r>
            <a:endParaRPr lang="ru-RU" dirty="0"/>
          </a:p>
        </p:txBody>
      </p:sp>
      <p:pic>
        <p:nvPicPr>
          <p:cNvPr id="10244" name="Picture 4" descr="D:\Мои документы\Ассоциация 150 культур Дона\2023\Планы на 2023-2024 учебный год\Этноэкологический туризм в Ростовской обл\09HOxFk9jE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2232438" cy="2976584"/>
          </a:xfrm>
          <a:prstGeom prst="rect">
            <a:avLst/>
          </a:prstGeom>
          <a:noFill/>
        </p:spPr>
      </p:pic>
      <p:pic>
        <p:nvPicPr>
          <p:cNvPr id="10245" name="Picture 5" descr="D:\Мои документы\Ассоциация 150 культур Дона\2023\Планы на 2023-2024 учебный год\Этноэкологический туризм в Ростовской обл\bkLJEZglnl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0"/>
            <a:ext cx="4591160" cy="2571768"/>
          </a:xfrm>
          <a:prstGeom prst="rect">
            <a:avLst/>
          </a:prstGeom>
          <a:noFill/>
        </p:spPr>
      </p:pic>
      <p:pic>
        <p:nvPicPr>
          <p:cNvPr id="10247" name="Picture 7" descr="D:\Мои документы\Ассоциация 150 культур Дона\2023\Планы на 2023-2024 учебный год\Этноэкологический туризм в Ростовской обл\q0jQAA_Csm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4661305"/>
            <a:ext cx="2928926" cy="2196695"/>
          </a:xfrm>
          <a:prstGeom prst="rect">
            <a:avLst/>
          </a:prstGeom>
          <a:noFill/>
        </p:spPr>
      </p:pic>
      <p:pic>
        <p:nvPicPr>
          <p:cNvPr id="10248" name="Picture 8" descr="D:\Мои документы\Ассоциация 150 культур Дона\2023\Планы на 2023-2024 учебный год\Этноэкологический туризм в Ростовской обл\qCLMFrf400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2500306"/>
            <a:ext cx="1750214" cy="2333618"/>
          </a:xfrm>
          <a:prstGeom prst="rect">
            <a:avLst/>
          </a:prstGeom>
          <a:noFill/>
        </p:spPr>
      </p:pic>
      <p:pic>
        <p:nvPicPr>
          <p:cNvPr id="10246" name="Picture 6" descr="D:\Мои документы\Ассоциация 150 культур Дона\2023\Планы на 2023-2024 учебный год\Этноэкологический туризм в Ростовской обл\Ei57phZfjJw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4402319"/>
            <a:ext cx="4365655" cy="2455681"/>
          </a:xfrm>
          <a:prstGeom prst="rect">
            <a:avLst/>
          </a:prstGeom>
          <a:noFill/>
        </p:spPr>
      </p:pic>
      <p:pic>
        <p:nvPicPr>
          <p:cNvPr id="14" name="Picture 2" descr="D:\Мои документы\Ассоциация 150 культур Дона\2023\Планы на 2023-2024 учебный год\Этноэкологический туризм в Ростовской обл\SGZTaI3C5j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86182" y="2500306"/>
            <a:ext cx="4286280" cy="1928826"/>
          </a:xfrm>
          <a:prstGeom prst="rect">
            <a:avLst/>
          </a:prstGeom>
          <a:noFill/>
        </p:spPr>
      </p:pic>
      <p:pic>
        <p:nvPicPr>
          <p:cNvPr id="11" name="Picture 5" descr="D:\Мои документы\Ассоциация 150 культур Дона\2023\Планы на 2023-2024 учебный год\Этноэкологический туризм в Ростовской обл\FKf12gjpbEQ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91230" y="2500306"/>
            <a:ext cx="2952770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4929198"/>
            <a:ext cx="8229600" cy="125729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получили фирменные дипломы с логотипом фестиваля и сладкие подарки</a:t>
            </a:r>
            <a:endParaRPr lang="ru-RU" dirty="0"/>
          </a:p>
        </p:txBody>
      </p:sp>
      <p:pic>
        <p:nvPicPr>
          <p:cNvPr id="8194" name="Picture 2" descr="D:\Мои документы\Ассоциация 150 культур Дона\2023\Планы на 2023-2024 учебный год\Этноэкологический туризм в Ростовской обл\T2hakyNKIZ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88998" cy="3929066"/>
          </a:xfrm>
          <a:prstGeom prst="rect">
            <a:avLst/>
          </a:prstGeom>
          <a:noFill/>
        </p:spPr>
      </p:pic>
      <p:pic>
        <p:nvPicPr>
          <p:cNvPr id="8196" name="Picture 4" descr="D:\Мои документы\Ассоциация 150 культур Дона\2023\Планы на 2023-2024 учебный год\Этноэкологический туризм в Ростовской обл\дипломы Этносемь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0"/>
            <a:ext cx="3428992" cy="3965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Ассоциация 150 культур Дона\2023\Планы на 2023-2024 учебный год\Этноэкологический туризм в Ростовской обл\Этносемья А.Иовин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517770" cy="48883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57214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 завершении мероприятия ребята объединились в одном общем круге доверия и единения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96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Выездная творческая школа "ЭТНО-СЕМЬЯ»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Irina</cp:lastModifiedBy>
  <cp:revision>1</cp:revision>
  <dcterms:created xsi:type="dcterms:W3CDTF">2023-09-24T17:31:14Z</dcterms:created>
  <dcterms:modified xsi:type="dcterms:W3CDTF">2023-09-24T18:48:01Z</dcterms:modified>
</cp:coreProperties>
</file>