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3" r:id="rId1"/>
    <p:sldMasterId id="2147483754" r:id="rId2"/>
    <p:sldMasterId id="2147483755" r:id="rId3"/>
    <p:sldMasterId id="2147483756" r:id="rId4"/>
    <p:sldMasterId id="2147483757" r:id="rId5"/>
    <p:sldMasterId id="2147483758" r:id="rId6"/>
    <p:sldMasterId id="2147483759" r:id="rId7"/>
  </p:sldMasterIdLst>
  <p:notesMasterIdLst>
    <p:notesMasterId r:id="rId20"/>
  </p:notesMasterIdLst>
  <p:sldIdLst>
    <p:sldId id="256" r:id="rId8"/>
    <p:sldId id="257" r:id="rId9"/>
    <p:sldId id="259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 type="screen16x9"/>
  <p:notesSz cx="6858000" cy="9144000"/>
  <p:embeddedFontLst>
    <p:embeddedFont>
      <p:font typeface="Montserrat Medium" charset="-52"/>
      <p:regular r:id="rId21"/>
      <p:bold r:id="rId22"/>
      <p:italic r:id="rId23"/>
      <p:boldItalic r:id="rId24"/>
    </p:embeddedFont>
    <p:embeddedFont>
      <p:font typeface="Montserrat" charset="-52"/>
      <p:regular r:id="rId25"/>
      <p:bold r:id="rId26"/>
      <p:italic r:id="rId27"/>
      <p:boldItalic r:id="rId28"/>
    </p:embeddedFont>
    <p:embeddedFont>
      <p:font typeface="Montserrat Thin" charset="-52"/>
      <p:regular r:id="rId29"/>
      <p:bold r:id="rId30"/>
      <p:italic r:id="rId31"/>
      <p:boldItalic r:id="rId32"/>
    </p:embeddedFont>
    <p:embeddedFont>
      <p:font typeface="Quicksand" charset="0"/>
      <p:bold r:id="rId33"/>
    </p:embeddedFont>
    <p:embeddedFont>
      <p:font typeface="Montserrat ExtraLight" charset="-52"/>
      <p:regular r:id="rId34"/>
      <p:bold r:id="rId35"/>
      <p:italic r:id="rId36"/>
      <p:boldItalic r:id="rId37"/>
    </p:embeddedFont>
    <p:embeddedFont>
      <p:font typeface="Helvetica Neue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11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02799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46e1064f4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46e1064f4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146c44748d6_0_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146c44748d6_0_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3f00d053b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13f00d053b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146e1064f4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146e1064f4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481f3905e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481f3905e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481f3905e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1481f3905e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3f032524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3f032524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46c44748d6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146c44748d6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46c44748d6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146c44748d6_0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388d1e114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388d1e114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147058afbff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147058afbff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146c44748d6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146c44748d6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0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5" name="Google Shape;505;p10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6" name="Google Shape;506;p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1">
  <p:cSld name="TITLE_2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09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511" name="Google Shape;511;p109"/>
          <p:cNvCxnSpPr/>
          <p:nvPr/>
        </p:nvCxnSpPr>
        <p:spPr>
          <a:xfrm rot="10800000">
            <a:off x="572369" y="-19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12" name="Google Shape;512;p109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3" name="Google Shape;513;p109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14" name="Google Shape;514;p109"/>
          <p:cNvCxnSpPr/>
          <p:nvPr/>
        </p:nvCxnSpPr>
        <p:spPr>
          <a:xfrm rot="10800000">
            <a:off x="8571731" y="4952701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15" name="Google Shape;515;p109"/>
          <p:cNvSpPr txBox="1">
            <a:spLocks noGrp="1"/>
          </p:cNvSpPr>
          <p:nvPr>
            <p:ph type="sldNum" idx="12"/>
          </p:nvPr>
        </p:nvSpPr>
        <p:spPr>
          <a:xfrm>
            <a:off x="8322469" y="4763467"/>
            <a:ext cx="2469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2">
  <p:cSld name="TITLE_3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10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518" name="Google Shape;518;p110"/>
          <p:cNvCxnSpPr/>
          <p:nvPr/>
        </p:nvCxnSpPr>
        <p:spPr>
          <a:xfrm rot="10800000">
            <a:off x="572369" y="-19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19" name="Google Shape;519;p110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0" name="Google Shape;520;p110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21" name="Google Shape;521;p110"/>
          <p:cNvCxnSpPr/>
          <p:nvPr/>
        </p:nvCxnSpPr>
        <p:spPr>
          <a:xfrm rot="10800000">
            <a:off x="8571731" y="4952701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22" name="Google Shape;522;p110"/>
          <p:cNvSpPr txBox="1">
            <a:spLocks noGrp="1"/>
          </p:cNvSpPr>
          <p:nvPr>
            <p:ph type="sldNum" idx="12"/>
          </p:nvPr>
        </p:nvSpPr>
        <p:spPr>
          <a:xfrm>
            <a:off x="8322469" y="4763467"/>
            <a:ext cx="2469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Main Slide">
  <p:cSld name="32_Main Slide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11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525" name="Google Shape;525;p111"/>
          <p:cNvCxnSpPr/>
          <p:nvPr/>
        </p:nvCxnSpPr>
        <p:spPr>
          <a:xfrm rot="10800000">
            <a:off x="572369" y="-9"/>
            <a:ext cx="0" cy="1917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26" name="Google Shape;526;p111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7" name="Google Shape;527;p111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28" name="Google Shape;528;p111"/>
          <p:cNvCxnSpPr/>
          <p:nvPr/>
        </p:nvCxnSpPr>
        <p:spPr>
          <a:xfrm rot="10800000">
            <a:off x="8571731" y="4952700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29" name="Google Shape;529;p111"/>
          <p:cNvSpPr txBox="1">
            <a:spLocks noGrp="1"/>
          </p:cNvSpPr>
          <p:nvPr>
            <p:ph type="sldNum" idx="12"/>
          </p:nvPr>
        </p:nvSpPr>
        <p:spPr>
          <a:xfrm>
            <a:off x="8414385" y="4763467"/>
            <a:ext cx="1548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  <p:sp>
        <p:nvSpPr>
          <p:cNvPr id="530" name="Google Shape;530;p111"/>
          <p:cNvSpPr>
            <a:spLocks noGrp="1"/>
          </p:cNvSpPr>
          <p:nvPr>
            <p:ph type="pic" idx="2"/>
          </p:nvPr>
        </p:nvSpPr>
        <p:spPr>
          <a:xfrm>
            <a:off x="-20853" y="-1"/>
            <a:ext cx="9164700" cy="51435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">
  <p:cSld name="TITLE_1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12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533" name="Google Shape;533;p112"/>
          <p:cNvCxnSpPr/>
          <p:nvPr/>
        </p:nvCxnSpPr>
        <p:spPr>
          <a:xfrm rot="10800000">
            <a:off x="572369" y="-19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34" name="Google Shape;534;p112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5" name="Google Shape;535;p112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36" name="Google Shape;536;p112"/>
          <p:cNvCxnSpPr/>
          <p:nvPr/>
        </p:nvCxnSpPr>
        <p:spPr>
          <a:xfrm rot="10800000">
            <a:off x="8571731" y="4952701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537" name="Google Shape;537;p112"/>
          <p:cNvSpPr txBox="1">
            <a:spLocks noGrp="1"/>
          </p:cNvSpPr>
          <p:nvPr>
            <p:ph type="sldNum" idx="12"/>
          </p:nvPr>
        </p:nvSpPr>
        <p:spPr>
          <a:xfrm>
            <a:off x="8322469" y="4763467"/>
            <a:ext cx="2469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">
  <p:cSld name="TITLE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97" name="Google Shape;97;p25"/>
          <p:cNvCxnSpPr/>
          <p:nvPr/>
        </p:nvCxnSpPr>
        <p:spPr>
          <a:xfrm rot="10800000">
            <a:off x="572369" y="-19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8" name="Google Shape;98;p25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25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0" name="Google Shape;100;p25"/>
          <p:cNvCxnSpPr/>
          <p:nvPr/>
        </p:nvCxnSpPr>
        <p:spPr>
          <a:xfrm rot="10800000">
            <a:off x="8571731" y="4952701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8322469" y="4763467"/>
            <a:ext cx="2469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1">
  <p:cSld name="TITLE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104" name="Google Shape;104;p26"/>
          <p:cNvCxnSpPr/>
          <p:nvPr/>
        </p:nvCxnSpPr>
        <p:spPr>
          <a:xfrm rot="10800000">
            <a:off x="572369" y="-19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5" name="Google Shape;105;p26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26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7" name="Google Shape;107;p26"/>
          <p:cNvCxnSpPr/>
          <p:nvPr/>
        </p:nvCxnSpPr>
        <p:spPr>
          <a:xfrm rot="10800000">
            <a:off x="8571731" y="4952701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8322469" y="4763467"/>
            <a:ext cx="2469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Main Slide">
  <p:cSld name="32_Main Slid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111" name="Google Shape;111;p27"/>
          <p:cNvCxnSpPr/>
          <p:nvPr/>
        </p:nvCxnSpPr>
        <p:spPr>
          <a:xfrm rot="10800000">
            <a:off x="572369" y="-9"/>
            <a:ext cx="0" cy="1917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2" name="Google Shape;112;p27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27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4" name="Google Shape;114;p27"/>
          <p:cNvCxnSpPr/>
          <p:nvPr/>
        </p:nvCxnSpPr>
        <p:spPr>
          <a:xfrm rot="10800000">
            <a:off x="8571731" y="4952700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5" name="Google Shape;115;p27"/>
          <p:cNvSpPr txBox="1">
            <a:spLocks noGrp="1"/>
          </p:cNvSpPr>
          <p:nvPr>
            <p:ph type="sldNum" idx="12"/>
          </p:nvPr>
        </p:nvSpPr>
        <p:spPr>
          <a:xfrm>
            <a:off x="8414385" y="4763467"/>
            <a:ext cx="1548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  <p:sp>
        <p:nvSpPr>
          <p:cNvPr id="116" name="Google Shape;116;p27"/>
          <p:cNvSpPr>
            <a:spLocks noGrp="1"/>
          </p:cNvSpPr>
          <p:nvPr>
            <p:ph type="pic" idx="2"/>
          </p:nvPr>
        </p:nvSpPr>
        <p:spPr>
          <a:xfrm>
            <a:off x="-20853" y="-1"/>
            <a:ext cx="9164700" cy="51435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Main Slide">
  <p:cSld name="20_Main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119" name="Google Shape;119;p28"/>
          <p:cNvCxnSpPr/>
          <p:nvPr/>
        </p:nvCxnSpPr>
        <p:spPr>
          <a:xfrm rot="10800000">
            <a:off x="572369" y="-9"/>
            <a:ext cx="0" cy="1917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0" name="Google Shape;120;p28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28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2" name="Google Shape;122;p28"/>
          <p:cNvCxnSpPr/>
          <p:nvPr/>
        </p:nvCxnSpPr>
        <p:spPr>
          <a:xfrm rot="10800000">
            <a:off x="8571731" y="4952700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3" name="Google Shape;123;p28"/>
          <p:cNvSpPr txBox="1">
            <a:spLocks noGrp="1"/>
          </p:cNvSpPr>
          <p:nvPr>
            <p:ph type="sldNum" idx="12"/>
          </p:nvPr>
        </p:nvSpPr>
        <p:spPr>
          <a:xfrm>
            <a:off x="8435340" y="4763467"/>
            <a:ext cx="1341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  <p:sp>
        <p:nvSpPr>
          <p:cNvPr id="124" name="Google Shape;124;p28"/>
          <p:cNvSpPr>
            <a:spLocks noGrp="1"/>
          </p:cNvSpPr>
          <p:nvPr>
            <p:ph type="pic" idx="2"/>
          </p:nvPr>
        </p:nvSpPr>
        <p:spPr>
          <a:xfrm>
            <a:off x="3486390" y="2811239"/>
            <a:ext cx="1381200" cy="13812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5" name="Google Shape;125;p28"/>
          <p:cNvSpPr>
            <a:spLocks noGrp="1"/>
          </p:cNvSpPr>
          <p:nvPr>
            <p:ph type="pic" idx="3"/>
          </p:nvPr>
        </p:nvSpPr>
        <p:spPr>
          <a:xfrm>
            <a:off x="4911885" y="2811239"/>
            <a:ext cx="1381200" cy="13812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6" name="Google Shape;126;p28"/>
          <p:cNvSpPr>
            <a:spLocks noGrp="1"/>
          </p:cNvSpPr>
          <p:nvPr>
            <p:ph type="pic" idx="4"/>
          </p:nvPr>
        </p:nvSpPr>
        <p:spPr>
          <a:xfrm>
            <a:off x="6337380" y="2811239"/>
            <a:ext cx="1381200" cy="13812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7" name="Google Shape;127;p28"/>
          <p:cNvSpPr>
            <a:spLocks noGrp="1"/>
          </p:cNvSpPr>
          <p:nvPr>
            <p:ph type="pic" idx="5"/>
          </p:nvPr>
        </p:nvSpPr>
        <p:spPr>
          <a:xfrm>
            <a:off x="7762874" y="2811239"/>
            <a:ext cx="1381200" cy="13812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2">
  <p:cSld name="TITLE_3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130" name="Google Shape;130;p29"/>
          <p:cNvCxnSpPr/>
          <p:nvPr/>
        </p:nvCxnSpPr>
        <p:spPr>
          <a:xfrm rot="10800000">
            <a:off x="572369" y="-19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1" name="Google Shape;131;p29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29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3" name="Google Shape;133;p29"/>
          <p:cNvCxnSpPr/>
          <p:nvPr/>
        </p:nvCxnSpPr>
        <p:spPr>
          <a:xfrm rot="10800000">
            <a:off x="8571731" y="4952701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4" name="Google Shape;134;p29"/>
          <p:cNvSpPr txBox="1">
            <a:spLocks noGrp="1"/>
          </p:cNvSpPr>
          <p:nvPr>
            <p:ph type="sldNum" idx="12"/>
          </p:nvPr>
        </p:nvSpPr>
        <p:spPr>
          <a:xfrm>
            <a:off x="8322469" y="4763467"/>
            <a:ext cx="2469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3" name="Google Shape;153;p3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1" name="Google Shape;16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9" name="Google Shape;169;p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73" name="Google Shape;173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7" name="Google Shape;177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">
  <p:cSld name="TITLE_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182" name="Google Shape;182;p42"/>
          <p:cNvCxnSpPr/>
          <p:nvPr/>
        </p:nvCxnSpPr>
        <p:spPr>
          <a:xfrm rot="10800000">
            <a:off x="572369" y="-19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3" name="Google Shape;183;p42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42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5" name="Google Shape;185;p42"/>
          <p:cNvCxnSpPr/>
          <p:nvPr/>
        </p:nvCxnSpPr>
        <p:spPr>
          <a:xfrm rot="10800000">
            <a:off x="8571731" y="4952701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86" name="Google Shape;186;p42"/>
          <p:cNvSpPr txBox="1">
            <a:spLocks noGrp="1"/>
          </p:cNvSpPr>
          <p:nvPr>
            <p:ph type="sldNum" idx="12"/>
          </p:nvPr>
        </p:nvSpPr>
        <p:spPr>
          <a:xfrm>
            <a:off x="8322469" y="4763467"/>
            <a:ext cx="2469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1">
  <p:cSld name="TITLE_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3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189" name="Google Shape;189;p43"/>
          <p:cNvCxnSpPr/>
          <p:nvPr/>
        </p:nvCxnSpPr>
        <p:spPr>
          <a:xfrm rot="10800000">
            <a:off x="572369" y="-19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90" name="Google Shape;190;p43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43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92" name="Google Shape;192;p43"/>
          <p:cNvCxnSpPr/>
          <p:nvPr/>
        </p:nvCxnSpPr>
        <p:spPr>
          <a:xfrm rot="10800000">
            <a:off x="8571731" y="4952701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93" name="Google Shape;193;p43"/>
          <p:cNvSpPr txBox="1">
            <a:spLocks noGrp="1"/>
          </p:cNvSpPr>
          <p:nvPr>
            <p:ph type="sldNum" idx="12"/>
          </p:nvPr>
        </p:nvSpPr>
        <p:spPr>
          <a:xfrm>
            <a:off x="8322469" y="4763467"/>
            <a:ext cx="2469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Main Slide">
  <p:cSld name="32_Main Slid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196" name="Google Shape;196;p44"/>
          <p:cNvCxnSpPr/>
          <p:nvPr/>
        </p:nvCxnSpPr>
        <p:spPr>
          <a:xfrm rot="10800000">
            <a:off x="572369" y="-9"/>
            <a:ext cx="0" cy="1917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97" name="Google Shape;197;p44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44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99" name="Google Shape;199;p44"/>
          <p:cNvCxnSpPr/>
          <p:nvPr/>
        </p:nvCxnSpPr>
        <p:spPr>
          <a:xfrm rot="10800000">
            <a:off x="8571731" y="4952700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0" name="Google Shape;200;p44"/>
          <p:cNvSpPr txBox="1">
            <a:spLocks noGrp="1"/>
          </p:cNvSpPr>
          <p:nvPr>
            <p:ph type="sldNum" idx="12"/>
          </p:nvPr>
        </p:nvSpPr>
        <p:spPr>
          <a:xfrm>
            <a:off x="8414385" y="4763467"/>
            <a:ext cx="1548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  <p:sp>
        <p:nvSpPr>
          <p:cNvPr id="201" name="Google Shape;201;p44"/>
          <p:cNvSpPr>
            <a:spLocks noGrp="1"/>
          </p:cNvSpPr>
          <p:nvPr>
            <p:ph type="pic" idx="2"/>
          </p:nvPr>
        </p:nvSpPr>
        <p:spPr>
          <a:xfrm>
            <a:off x="-20853" y="-1"/>
            <a:ext cx="9164700" cy="51435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Main Slide">
  <p:cSld name="20_Main Slide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5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204" name="Google Shape;204;p45"/>
          <p:cNvCxnSpPr/>
          <p:nvPr/>
        </p:nvCxnSpPr>
        <p:spPr>
          <a:xfrm rot="10800000">
            <a:off x="572369" y="-9"/>
            <a:ext cx="0" cy="1917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5" name="Google Shape;205;p45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45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07" name="Google Shape;207;p45"/>
          <p:cNvCxnSpPr/>
          <p:nvPr/>
        </p:nvCxnSpPr>
        <p:spPr>
          <a:xfrm rot="10800000">
            <a:off x="8571731" y="4952700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08" name="Google Shape;208;p45"/>
          <p:cNvSpPr txBox="1">
            <a:spLocks noGrp="1"/>
          </p:cNvSpPr>
          <p:nvPr>
            <p:ph type="sldNum" idx="12"/>
          </p:nvPr>
        </p:nvSpPr>
        <p:spPr>
          <a:xfrm>
            <a:off x="8435340" y="4763467"/>
            <a:ext cx="1341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  <p:sp>
        <p:nvSpPr>
          <p:cNvPr id="209" name="Google Shape;209;p45"/>
          <p:cNvSpPr>
            <a:spLocks noGrp="1"/>
          </p:cNvSpPr>
          <p:nvPr>
            <p:ph type="pic" idx="2"/>
          </p:nvPr>
        </p:nvSpPr>
        <p:spPr>
          <a:xfrm>
            <a:off x="3486390" y="2811239"/>
            <a:ext cx="1381200" cy="13812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0" name="Google Shape;210;p45"/>
          <p:cNvSpPr>
            <a:spLocks noGrp="1"/>
          </p:cNvSpPr>
          <p:nvPr>
            <p:ph type="pic" idx="3"/>
          </p:nvPr>
        </p:nvSpPr>
        <p:spPr>
          <a:xfrm>
            <a:off x="4911885" y="2811239"/>
            <a:ext cx="1381200" cy="13812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1" name="Google Shape;211;p45"/>
          <p:cNvSpPr>
            <a:spLocks noGrp="1"/>
          </p:cNvSpPr>
          <p:nvPr>
            <p:ph type="pic" idx="4"/>
          </p:nvPr>
        </p:nvSpPr>
        <p:spPr>
          <a:xfrm>
            <a:off x="6337380" y="2811239"/>
            <a:ext cx="1381200" cy="13812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2" name="Google Shape;212;p45"/>
          <p:cNvSpPr>
            <a:spLocks noGrp="1"/>
          </p:cNvSpPr>
          <p:nvPr>
            <p:ph type="pic" idx="5"/>
          </p:nvPr>
        </p:nvSpPr>
        <p:spPr>
          <a:xfrm>
            <a:off x="7762874" y="2811239"/>
            <a:ext cx="1381200" cy="13812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2">
  <p:cSld name="TITLE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6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215" name="Google Shape;215;p46"/>
          <p:cNvCxnSpPr/>
          <p:nvPr/>
        </p:nvCxnSpPr>
        <p:spPr>
          <a:xfrm rot="10800000">
            <a:off x="572369" y="-19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16" name="Google Shape;216;p46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46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8" name="Google Shape;218;p46"/>
          <p:cNvCxnSpPr/>
          <p:nvPr/>
        </p:nvCxnSpPr>
        <p:spPr>
          <a:xfrm rot="10800000">
            <a:off x="8571731" y="4952701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19" name="Google Shape;219;p46"/>
          <p:cNvSpPr txBox="1">
            <a:spLocks noGrp="1"/>
          </p:cNvSpPr>
          <p:nvPr>
            <p:ph type="sldNum" idx="12"/>
          </p:nvPr>
        </p:nvSpPr>
        <p:spPr>
          <a:xfrm>
            <a:off x="8322469" y="4763467"/>
            <a:ext cx="2469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6" name="Google Shape;226;p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7" name="Google Shape;227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0" name="Google Shape;230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4" name="Google Shape;234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5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5" name="Google Shape;245;p5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6" name="Google Shape;246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9" name="Google Shape;249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3" name="Google Shape;253;p5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4" name="Google Shape;254;p5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5" name="Google Shape;255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58" name="Google Shape;258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1" name="Google Shape;261;p5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1">
  <p:cSld name="TITLE_2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9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267" name="Google Shape;267;p59"/>
          <p:cNvCxnSpPr/>
          <p:nvPr/>
        </p:nvCxnSpPr>
        <p:spPr>
          <a:xfrm rot="10800000">
            <a:off x="572369" y="-19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68" name="Google Shape;268;p59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9" name="Google Shape;269;p59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70" name="Google Shape;270;p59"/>
          <p:cNvCxnSpPr/>
          <p:nvPr/>
        </p:nvCxnSpPr>
        <p:spPr>
          <a:xfrm rot="10800000">
            <a:off x="8571731" y="4952701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71" name="Google Shape;271;p59"/>
          <p:cNvSpPr txBox="1">
            <a:spLocks noGrp="1"/>
          </p:cNvSpPr>
          <p:nvPr>
            <p:ph type="sldNum" idx="12"/>
          </p:nvPr>
        </p:nvSpPr>
        <p:spPr>
          <a:xfrm>
            <a:off x="8322469" y="4763467"/>
            <a:ext cx="2469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2">
  <p:cSld name="TITLE_3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0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274" name="Google Shape;274;p60"/>
          <p:cNvCxnSpPr/>
          <p:nvPr/>
        </p:nvCxnSpPr>
        <p:spPr>
          <a:xfrm rot="10800000">
            <a:off x="572369" y="-19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75" name="Google Shape;275;p60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6" name="Google Shape;276;p60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77" name="Google Shape;277;p60"/>
          <p:cNvCxnSpPr/>
          <p:nvPr/>
        </p:nvCxnSpPr>
        <p:spPr>
          <a:xfrm rot="10800000">
            <a:off x="8571731" y="4952701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78" name="Google Shape;278;p60"/>
          <p:cNvSpPr txBox="1">
            <a:spLocks noGrp="1"/>
          </p:cNvSpPr>
          <p:nvPr>
            <p:ph type="sldNum" idx="12"/>
          </p:nvPr>
        </p:nvSpPr>
        <p:spPr>
          <a:xfrm>
            <a:off x="8322469" y="4763467"/>
            <a:ext cx="2469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Main Slide">
  <p:cSld name="32_Main Slide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1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281" name="Google Shape;281;p61"/>
          <p:cNvCxnSpPr/>
          <p:nvPr/>
        </p:nvCxnSpPr>
        <p:spPr>
          <a:xfrm rot="10800000">
            <a:off x="572369" y="-9"/>
            <a:ext cx="0" cy="1917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82" name="Google Shape;282;p61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61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84" name="Google Shape;284;p61"/>
          <p:cNvCxnSpPr/>
          <p:nvPr/>
        </p:nvCxnSpPr>
        <p:spPr>
          <a:xfrm rot="10800000">
            <a:off x="8571731" y="4952700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85" name="Google Shape;285;p61"/>
          <p:cNvSpPr txBox="1">
            <a:spLocks noGrp="1"/>
          </p:cNvSpPr>
          <p:nvPr>
            <p:ph type="sldNum" idx="12"/>
          </p:nvPr>
        </p:nvSpPr>
        <p:spPr>
          <a:xfrm>
            <a:off x="8414385" y="4763467"/>
            <a:ext cx="1548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  <p:sp>
        <p:nvSpPr>
          <p:cNvPr id="286" name="Google Shape;286;p61"/>
          <p:cNvSpPr>
            <a:spLocks noGrp="1"/>
          </p:cNvSpPr>
          <p:nvPr>
            <p:ph type="pic" idx="2"/>
          </p:nvPr>
        </p:nvSpPr>
        <p:spPr>
          <a:xfrm>
            <a:off x="-20853" y="-1"/>
            <a:ext cx="9164700" cy="51435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">
  <p:cSld name="TITLE_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2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289" name="Google Shape;289;p62"/>
          <p:cNvCxnSpPr/>
          <p:nvPr/>
        </p:nvCxnSpPr>
        <p:spPr>
          <a:xfrm rot="10800000">
            <a:off x="572369" y="-19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90" name="Google Shape;290;p62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1" name="Google Shape;291;p62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92" name="Google Shape;292;p62"/>
          <p:cNvCxnSpPr/>
          <p:nvPr/>
        </p:nvCxnSpPr>
        <p:spPr>
          <a:xfrm rot="10800000">
            <a:off x="8571731" y="4952701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93" name="Google Shape;293;p62"/>
          <p:cNvSpPr txBox="1">
            <a:spLocks noGrp="1"/>
          </p:cNvSpPr>
          <p:nvPr>
            <p:ph type="sldNum" idx="12"/>
          </p:nvPr>
        </p:nvSpPr>
        <p:spPr>
          <a:xfrm>
            <a:off x="8322469" y="4763467"/>
            <a:ext cx="2469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0" name="Google Shape;300;p6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1" name="Google Shape;301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4" name="Google Shape;304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8" name="Google Shape;308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2" name="Google Shape;312;p6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3" name="Google Shape;313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9" name="Google Shape;319;p6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0" name="Google Shape;320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3" name="Google Shape;323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7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7" name="Google Shape;327;p7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8" name="Google Shape;328;p7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9" name="Google Shape;329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32" name="Google Shape;332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5" name="Google Shape;335;p7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6" name="Google Shape;336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">
  <p:cSld name="TITLE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5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341" name="Google Shape;341;p75"/>
          <p:cNvCxnSpPr/>
          <p:nvPr/>
        </p:nvCxnSpPr>
        <p:spPr>
          <a:xfrm rot="10800000">
            <a:off x="572369" y="-19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42" name="Google Shape;342;p75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3" name="Google Shape;343;p75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44" name="Google Shape;344;p75"/>
          <p:cNvCxnSpPr/>
          <p:nvPr/>
        </p:nvCxnSpPr>
        <p:spPr>
          <a:xfrm rot="10800000">
            <a:off x="8571731" y="4952701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45" name="Google Shape;345;p75"/>
          <p:cNvSpPr txBox="1">
            <a:spLocks noGrp="1"/>
          </p:cNvSpPr>
          <p:nvPr>
            <p:ph type="sldNum" idx="12"/>
          </p:nvPr>
        </p:nvSpPr>
        <p:spPr>
          <a:xfrm>
            <a:off x="8322469" y="4763467"/>
            <a:ext cx="2469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1">
  <p:cSld name="TITLE_2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6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348" name="Google Shape;348;p76"/>
          <p:cNvCxnSpPr/>
          <p:nvPr/>
        </p:nvCxnSpPr>
        <p:spPr>
          <a:xfrm rot="10800000">
            <a:off x="572369" y="-19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49" name="Google Shape;349;p76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0" name="Google Shape;350;p76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51" name="Google Shape;351;p76"/>
          <p:cNvCxnSpPr/>
          <p:nvPr/>
        </p:nvCxnSpPr>
        <p:spPr>
          <a:xfrm rot="10800000">
            <a:off x="8571731" y="4952701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52" name="Google Shape;352;p76"/>
          <p:cNvSpPr txBox="1">
            <a:spLocks noGrp="1"/>
          </p:cNvSpPr>
          <p:nvPr>
            <p:ph type="sldNum" idx="12"/>
          </p:nvPr>
        </p:nvSpPr>
        <p:spPr>
          <a:xfrm>
            <a:off x="8322469" y="4763467"/>
            <a:ext cx="2469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Main Slide">
  <p:cSld name="32_Main Slid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77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355" name="Google Shape;355;p77"/>
          <p:cNvCxnSpPr/>
          <p:nvPr/>
        </p:nvCxnSpPr>
        <p:spPr>
          <a:xfrm rot="10800000">
            <a:off x="572369" y="-9"/>
            <a:ext cx="0" cy="1917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56" name="Google Shape;356;p77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p77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58" name="Google Shape;358;p77"/>
          <p:cNvCxnSpPr/>
          <p:nvPr/>
        </p:nvCxnSpPr>
        <p:spPr>
          <a:xfrm rot="10800000">
            <a:off x="8571731" y="4952700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59" name="Google Shape;359;p77"/>
          <p:cNvSpPr txBox="1">
            <a:spLocks noGrp="1"/>
          </p:cNvSpPr>
          <p:nvPr>
            <p:ph type="sldNum" idx="12"/>
          </p:nvPr>
        </p:nvSpPr>
        <p:spPr>
          <a:xfrm>
            <a:off x="8414385" y="4763467"/>
            <a:ext cx="1548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  <p:sp>
        <p:nvSpPr>
          <p:cNvPr id="360" name="Google Shape;360;p77"/>
          <p:cNvSpPr>
            <a:spLocks noGrp="1"/>
          </p:cNvSpPr>
          <p:nvPr>
            <p:ph type="pic" idx="2"/>
          </p:nvPr>
        </p:nvSpPr>
        <p:spPr>
          <a:xfrm>
            <a:off x="-20853" y="-1"/>
            <a:ext cx="9164700" cy="51435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Main Slide">
  <p:cSld name="20_Main Slide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8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363" name="Google Shape;363;p78"/>
          <p:cNvCxnSpPr/>
          <p:nvPr/>
        </p:nvCxnSpPr>
        <p:spPr>
          <a:xfrm rot="10800000">
            <a:off x="572369" y="-9"/>
            <a:ext cx="0" cy="1917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64" name="Google Shape;364;p78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5" name="Google Shape;365;p78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66" name="Google Shape;366;p78"/>
          <p:cNvCxnSpPr/>
          <p:nvPr/>
        </p:nvCxnSpPr>
        <p:spPr>
          <a:xfrm rot="10800000">
            <a:off x="8571731" y="4952700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67" name="Google Shape;367;p78"/>
          <p:cNvSpPr txBox="1">
            <a:spLocks noGrp="1"/>
          </p:cNvSpPr>
          <p:nvPr>
            <p:ph type="sldNum" idx="12"/>
          </p:nvPr>
        </p:nvSpPr>
        <p:spPr>
          <a:xfrm>
            <a:off x="8435340" y="4763467"/>
            <a:ext cx="1341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  <p:sp>
        <p:nvSpPr>
          <p:cNvPr id="368" name="Google Shape;368;p78"/>
          <p:cNvSpPr>
            <a:spLocks noGrp="1"/>
          </p:cNvSpPr>
          <p:nvPr>
            <p:ph type="pic" idx="2"/>
          </p:nvPr>
        </p:nvSpPr>
        <p:spPr>
          <a:xfrm>
            <a:off x="3486390" y="2811239"/>
            <a:ext cx="1381200" cy="13812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9" name="Google Shape;369;p78"/>
          <p:cNvSpPr>
            <a:spLocks noGrp="1"/>
          </p:cNvSpPr>
          <p:nvPr>
            <p:ph type="pic" idx="3"/>
          </p:nvPr>
        </p:nvSpPr>
        <p:spPr>
          <a:xfrm>
            <a:off x="4911885" y="2811239"/>
            <a:ext cx="1381200" cy="13812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0" name="Google Shape;370;p78"/>
          <p:cNvSpPr>
            <a:spLocks noGrp="1"/>
          </p:cNvSpPr>
          <p:nvPr>
            <p:ph type="pic" idx="4"/>
          </p:nvPr>
        </p:nvSpPr>
        <p:spPr>
          <a:xfrm>
            <a:off x="6337380" y="2811239"/>
            <a:ext cx="1381200" cy="13812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1" name="Google Shape;371;p78"/>
          <p:cNvSpPr>
            <a:spLocks noGrp="1"/>
          </p:cNvSpPr>
          <p:nvPr>
            <p:ph type="pic" idx="5"/>
          </p:nvPr>
        </p:nvSpPr>
        <p:spPr>
          <a:xfrm>
            <a:off x="7762874" y="2811239"/>
            <a:ext cx="1381200" cy="13812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2">
  <p:cSld name="TITLE_3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9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374" name="Google Shape;374;p79"/>
          <p:cNvCxnSpPr/>
          <p:nvPr/>
        </p:nvCxnSpPr>
        <p:spPr>
          <a:xfrm rot="10800000">
            <a:off x="572369" y="-19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75" name="Google Shape;375;p79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6" name="Google Shape;376;p79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77" name="Google Shape;377;p79"/>
          <p:cNvCxnSpPr/>
          <p:nvPr/>
        </p:nvCxnSpPr>
        <p:spPr>
          <a:xfrm rot="10800000">
            <a:off x="8571731" y="4952701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78" name="Google Shape;378;p79"/>
          <p:cNvSpPr txBox="1">
            <a:spLocks noGrp="1"/>
          </p:cNvSpPr>
          <p:nvPr>
            <p:ph type="sldNum" idx="12"/>
          </p:nvPr>
        </p:nvSpPr>
        <p:spPr>
          <a:xfrm>
            <a:off x="8322469" y="4763467"/>
            <a:ext cx="2469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8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5" name="Google Shape;385;p8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6" name="Google Shape;386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8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9" name="Google Shape;389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3" name="Google Shape;393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7" name="Google Shape;397;p8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8" name="Google Shape;398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4" name="Google Shape;404;p8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5" name="Google Shape;405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8" name="Google Shape;408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8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2" name="Google Shape;412;p8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3" name="Google Shape;413;p8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4" name="Google Shape;414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7" name="Google Shape;417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0" name="Google Shape;420;p9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">
  <p:cSld name="TITLE_1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92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426" name="Google Shape;426;p92"/>
          <p:cNvCxnSpPr/>
          <p:nvPr/>
        </p:nvCxnSpPr>
        <p:spPr>
          <a:xfrm rot="10800000">
            <a:off x="572369" y="-19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27" name="Google Shape;427;p92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8" name="Google Shape;428;p92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29" name="Google Shape;429;p92"/>
          <p:cNvCxnSpPr/>
          <p:nvPr/>
        </p:nvCxnSpPr>
        <p:spPr>
          <a:xfrm rot="10800000">
            <a:off x="8571731" y="4952701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30" name="Google Shape;430;p92"/>
          <p:cNvSpPr txBox="1">
            <a:spLocks noGrp="1"/>
          </p:cNvSpPr>
          <p:nvPr>
            <p:ph type="sldNum" idx="12"/>
          </p:nvPr>
        </p:nvSpPr>
        <p:spPr>
          <a:xfrm>
            <a:off x="8322469" y="4763467"/>
            <a:ext cx="2469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1">
  <p:cSld name="TITLE_2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93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433" name="Google Shape;433;p93"/>
          <p:cNvCxnSpPr/>
          <p:nvPr/>
        </p:nvCxnSpPr>
        <p:spPr>
          <a:xfrm rot="10800000">
            <a:off x="572369" y="-19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34" name="Google Shape;434;p93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5" name="Google Shape;435;p93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36" name="Google Shape;436;p93"/>
          <p:cNvCxnSpPr/>
          <p:nvPr/>
        </p:nvCxnSpPr>
        <p:spPr>
          <a:xfrm rot="10800000">
            <a:off x="8571731" y="4952701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37" name="Google Shape;437;p93"/>
          <p:cNvSpPr txBox="1">
            <a:spLocks noGrp="1"/>
          </p:cNvSpPr>
          <p:nvPr>
            <p:ph type="sldNum" idx="12"/>
          </p:nvPr>
        </p:nvSpPr>
        <p:spPr>
          <a:xfrm>
            <a:off x="8322469" y="4763467"/>
            <a:ext cx="2469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Main Slide">
  <p:cSld name="32_Main Slide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4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440" name="Google Shape;440;p94"/>
          <p:cNvCxnSpPr/>
          <p:nvPr/>
        </p:nvCxnSpPr>
        <p:spPr>
          <a:xfrm rot="10800000">
            <a:off x="572369" y="-9"/>
            <a:ext cx="0" cy="1917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41" name="Google Shape;441;p94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2" name="Google Shape;442;p94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43" name="Google Shape;443;p94"/>
          <p:cNvCxnSpPr/>
          <p:nvPr/>
        </p:nvCxnSpPr>
        <p:spPr>
          <a:xfrm rot="10800000">
            <a:off x="8571731" y="4952700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44" name="Google Shape;444;p94"/>
          <p:cNvSpPr txBox="1">
            <a:spLocks noGrp="1"/>
          </p:cNvSpPr>
          <p:nvPr>
            <p:ph type="sldNum" idx="12"/>
          </p:nvPr>
        </p:nvSpPr>
        <p:spPr>
          <a:xfrm>
            <a:off x="8414385" y="4763467"/>
            <a:ext cx="1548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  <p:sp>
        <p:nvSpPr>
          <p:cNvPr id="445" name="Google Shape;445;p94"/>
          <p:cNvSpPr>
            <a:spLocks noGrp="1"/>
          </p:cNvSpPr>
          <p:nvPr>
            <p:ph type="pic" idx="2"/>
          </p:nvPr>
        </p:nvSpPr>
        <p:spPr>
          <a:xfrm>
            <a:off x="-20853" y="-1"/>
            <a:ext cx="9164700" cy="51435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Main Slide">
  <p:cSld name="20_Main Slide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95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448" name="Google Shape;448;p95"/>
          <p:cNvCxnSpPr/>
          <p:nvPr/>
        </p:nvCxnSpPr>
        <p:spPr>
          <a:xfrm rot="10800000">
            <a:off x="572369" y="-9"/>
            <a:ext cx="0" cy="1917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49" name="Google Shape;449;p95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0" name="Google Shape;450;p95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51" name="Google Shape;451;p95"/>
          <p:cNvCxnSpPr/>
          <p:nvPr/>
        </p:nvCxnSpPr>
        <p:spPr>
          <a:xfrm rot="10800000">
            <a:off x="8571731" y="4952700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52" name="Google Shape;452;p95"/>
          <p:cNvSpPr txBox="1">
            <a:spLocks noGrp="1"/>
          </p:cNvSpPr>
          <p:nvPr>
            <p:ph type="sldNum" idx="12"/>
          </p:nvPr>
        </p:nvSpPr>
        <p:spPr>
          <a:xfrm>
            <a:off x="8435340" y="4763467"/>
            <a:ext cx="1341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  <p:sp>
        <p:nvSpPr>
          <p:cNvPr id="453" name="Google Shape;453;p95"/>
          <p:cNvSpPr>
            <a:spLocks noGrp="1"/>
          </p:cNvSpPr>
          <p:nvPr>
            <p:ph type="pic" idx="2"/>
          </p:nvPr>
        </p:nvSpPr>
        <p:spPr>
          <a:xfrm>
            <a:off x="3486390" y="2811239"/>
            <a:ext cx="1381200" cy="13812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4" name="Google Shape;454;p95"/>
          <p:cNvSpPr>
            <a:spLocks noGrp="1"/>
          </p:cNvSpPr>
          <p:nvPr>
            <p:ph type="pic" idx="3"/>
          </p:nvPr>
        </p:nvSpPr>
        <p:spPr>
          <a:xfrm>
            <a:off x="4911885" y="2811239"/>
            <a:ext cx="1381200" cy="13812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5" name="Google Shape;455;p95"/>
          <p:cNvSpPr>
            <a:spLocks noGrp="1"/>
          </p:cNvSpPr>
          <p:nvPr>
            <p:ph type="pic" idx="4"/>
          </p:nvPr>
        </p:nvSpPr>
        <p:spPr>
          <a:xfrm>
            <a:off x="6337380" y="2811239"/>
            <a:ext cx="1381200" cy="13812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6" name="Google Shape;456;p95"/>
          <p:cNvSpPr>
            <a:spLocks noGrp="1"/>
          </p:cNvSpPr>
          <p:nvPr>
            <p:ph type="pic" idx="5"/>
          </p:nvPr>
        </p:nvSpPr>
        <p:spPr>
          <a:xfrm>
            <a:off x="7762874" y="2811239"/>
            <a:ext cx="1381200" cy="1381200"/>
          </a:xfrm>
          <a:prstGeom prst="rect">
            <a:avLst/>
          </a:prstGeom>
          <a:solidFill>
            <a:srgbClr val="BABEC7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Helvetica Neue"/>
              <a:buNone/>
              <a:defRPr sz="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2">
  <p:cSld name="TITLE_3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6"/>
          <p:cNvSpPr txBox="1"/>
          <p:nvPr/>
        </p:nvSpPr>
        <p:spPr>
          <a:xfrm>
            <a:off x="569987" y="246038"/>
            <a:ext cx="37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</a:pPr>
            <a:r>
              <a:rPr lang="ru" sz="800" b="1" i="0" u="none" strike="noStrike" cap="none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rPr>
              <a:t>BeMind</a:t>
            </a:r>
            <a:endParaRPr sz="500"/>
          </a:p>
        </p:txBody>
      </p:sp>
      <p:cxnSp>
        <p:nvCxnSpPr>
          <p:cNvPr id="459" name="Google Shape;459;p96"/>
          <p:cNvCxnSpPr/>
          <p:nvPr/>
        </p:nvCxnSpPr>
        <p:spPr>
          <a:xfrm rot="10800000">
            <a:off x="572369" y="-19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60" name="Google Shape;460;p96"/>
          <p:cNvSpPr/>
          <p:nvPr/>
        </p:nvSpPr>
        <p:spPr>
          <a:xfrm>
            <a:off x="574749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1" name="Google Shape;461;p96"/>
          <p:cNvSpPr/>
          <p:nvPr/>
        </p:nvSpPr>
        <p:spPr>
          <a:xfrm>
            <a:off x="777575" y="4782517"/>
            <a:ext cx="47628" cy="952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endParaRPr sz="11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62" name="Google Shape;462;p96"/>
          <p:cNvCxnSpPr/>
          <p:nvPr/>
        </p:nvCxnSpPr>
        <p:spPr>
          <a:xfrm rot="10800000">
            <a:off x="8571731" y="4952701"/>
            <a:ext cx="0" cy="190800"/>
          </a:xfrm>
          <a:prstGeom prst="straightConnector1">
            <a:avLst/>
          </a:prstGeom>
          <a:noFill/>
          <a:ln w="12700" cap="flat" cmpd="sng">
            <a:solidFill>
              <a:srgbClr val="9AA2AC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63" name="Google Shape;463;p96"/>
          <p:cNvSpPr txBox="1">
            <a:spLocks noGrp="1"/>
          </p:cNvSpPr>
          <p:nvPr>
            <p:ph type="sldNum" idx="12"/>
          </p:nvPr>
        </p:nvSpPr>
        <p:spPr>
          <a:xfrm>
            <a:off x="8322469" y="4763467"/>
            <a:ext cx="2469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C"/>
              </a:buClr>
              <a:buSzPts val="800"/>
              <a:buFont typeface="Quicksand"/>
              <a:buNone/>
              <a:defRPr sz="800" b="1">
                <a:solidFill>
                  <a:srgbClr val="2C2E3C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i="0" u="none" strike="noStrike" cap="none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9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0" name="Google Shape;470;p9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1" name="Google Shape;471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9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4" name="Google Shape;474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8" name="Google Shape;478;p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2" name="Google Shape;482;p10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3" name="Google Shape;483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0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9" name="Google Shape;489;p10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0" name="Google Shape;490;p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0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93" name="Google Shape;493;p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0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0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0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8" name="Google Shape;498;p10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9" name="Google Shape;499;p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0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02" name="Google Shape;502;p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0.png"/><Relationship Id="rId5" Type="http://schemas.openxmlformats.org/officeDocument/2006/relationships/image" Target="../media/image1.jp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625" y="0"/>
            <a:ext cx="849654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113"/>
          <p:cNvPicPr preferRelativeResize="0"/>
          <p:nvPr/>
        </p:nvPicPr>
        <p:blipFill rotWithShape="1">
          <a:blip r:embed="rId4">
            <a:alphaModFix/>
          </a:blip>
          <a:srcRect t="7084" b="27008"/>
          <a:stretch/>
        </p:blipFill>
        <p:spPr>
          <a:xfrm>
            <a:off x="7064350" y="3466950"/>
            <a:ext cx="1576425" cy="156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113"/>
          <p:cNvPicPr preferRelativeResize="0"/>
          <p:nvPr/>
        </p:nvPicPr>
        <p:blipFill rotWithShape="1">
          <a:blip r:embed="rId3">
            <a:alphaModFix/>
          </a:blip>
          <a:srcRect l="79155" t="33761" r="1608" b="32846"/>
          <a:stretch/>
        </p:blipFill>
        <p:spPr>
          <a:xfrm>
            <a:off x="5348375" y="3390738"/>
            <a:ext cx="1615851" cy="1698024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13"/>
          <p:cNvSpPr/>
          <p:nvPr/>
        </p:nvSpPr>
        <p:spPr>
          <a:xfrm>
            <a:off x="5348375" y="1802125"/>
            <a:ext cx="3292500" cy="1596600"/>
          </a:xfrm>
          <a:prstGeom prst="rect">
            <a:avLst/>
          </a:prstGeom>
          <a:solidFill>
            <a:srgbClr val="FFD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13"/>
          <p:cNvSpPr txBox="1"/>
          <p:nvPr/>
        </p:nvSpPr>
        <p:spPr>
          <a:xfrm>
            <a:off x="5348375" y="1954525"/>
            <a:ext cx="3437700" cy="15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Montserrat Medium"/>
                <a:ea typeface="Montserrat Medium"/>
                <a:cs typeface="Montserrat Medium"/>
                <a:sym typeface="Montserrat Medium"/>
              </a:rPr>
              <a:t>ДОМ НАУЧНОЙ КОЛЛАБОРАЦИИ</a:t>
            </a: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latin typeface="Montserrat Medium"/>
                <a:ea typeface="Montserrat Medium"/>
                <a:cs typeface="Montserrat Medium"/>
                <a:sym typeface="Montserrat Medium"/>
              </a:rPr>
              <a:t>имени А.С. Попова на базе ДГТУ</a:t>
            </a:r>
            <a:endParaRPr sz="13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latin typeface="Montserrat Medium"/>
                <a:ea typeface="Montserrat Medium"/>
                <a:cs typeface="Montserrat Medium"/>
                <a:sym typeface="Montserrat Medium"/>
              </a:rPr>
              <a:t>ФЕДЕРАЛЬНАЯ СЕТЬ ЦЕНТРОВ ДОПОЛНИТЕЛЬНОГО ОБРАЗОВАНИЯ </a:t>
            </a:r>
            <a:endParaRPr sz="10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latin typeface="Montserrat Medium"/>
                <a:ea typeface="Montserrat Medium"/>
                <a:cs typeface="Montserrat Medium"/>
                <a:sym typeface="Montserrat Medium"/>
              </a:rPr>
              <a:t>ПРИ ВУЗАХ</a:t>
            </a:r>
            <a:endParaRPr sz="10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22"/>
          <p:cNvSpPr/>
          <p:nvPr/>
        </p:nvSpPr>
        <p:spPr>
          <a:xfrm>
            <a:off x="-38200" y="0"/>
            <a:ext cx="9144000" cy="5176800"/>
          </a:xfrm>
          <a:prstGeom prst="rect">
            <a:avLst/>
          </a:prstGeom>
          <a:solidFill>
            <a:srgbClr val="302E2E"/>
          </a:solidFill>
          <a:ln w="9525" cap="flat" cmpd="sng">
            <a:solidFill>
              <a:srgbClr val="302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2" name="Google Shape;792;p122"/>
          <p:cNvSpPr/>
          <p:nvPr/>
        </p:nvSpPr>
        <p:spPr>
          <a:xfrm>
            <a:off x="6492063" y="2436712"/>
            <a:ext cx="1095900" cy="10305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16C0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22"/>
          <p:cNvSpPr txBox="1"/>
          <p:nvPr/>
        </p:nvSpPr>
        <p:spPr>
          <a:xfrm>
            <a:off x="241400" y="912725"/>
            <a:ext cx="73827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Развиваем не только HARD, но и SOFT skills</a:t>
            </a:r>
            <a:endParaRPr sz="24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794" name="Google Shape;794;p122"/>
          <p:cNvSpPr/>
          <p:nvPr/>
        </p:nvSpPr>
        <p:spPr>
          <a:xfrm>
            <a:off x="4347200" y="164775"/>
            <a:ext cx="373200" cy="26100"/>
          </a:xfrm>
          <a:prstGeom prst="rect">
            <a:avLst/>
          </a:prstGeom>
          <a:solidFill>
            <a:srgbClr val="02F7FF"/>
          </a:solidFill>
          <a:ln w="38100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95" name="Google Shape;795;p122"/>
          <p:cNvSpPr/>
          <p:nvPr/>
        </p:nvSpPr>
        <p:spPr>
          <a:xfrm>
            <a:off x="4798825" y="164775"/>
            <a:ext cx="373200" cy="26100"/>
          </a:xfrm>
          <a:prstGeom prst="rect">
            <a:avLst/>
          </a:prstGeom>
          <a:solidFill>
            <a:srgbClr val="FF5233"/>
          </a:solidFill>
          <a:ln w="38100" cap="flat" cmpd="sng">
            <a:solidFill>
              <a:srgbClr val="FF52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96" name="Google Shape;796;p122"/>
          <p:cNvSpPr/>
          <p:nvPr/>
        </p:nvSpPr>
        <p:spPr>
          <a:xfrm>
            <a:off x="5250450" y="164775"/>
            <a:ext cx="373200" cy="26100"/>
          </a:xfrm>
          <a:prstGeom prst="rect">
            <a:avLst/>
          </a:prstGeom>
          <a:solidFill>
            <a:srgbClr val="00F78E"/>
          </a:solidFill>
          <a:ln w="38100" cap="flat" cmpd="sng">
            <a:solidFill>
              <a:srgbClr val="00F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97" name="Google Shape;797;p122"/>
          <p:cNvSpPr/>
          <p:nvPr/>
        </p:nvSpPr>
        <p:spPr>
          <a:xfrm>
            <a:off x="5702075" y="164775"/>
            <a:ext cx="373200" cy="26100"/>
          </a:xfrm>
          <a:prstGeom prst="rect">
            <a:avLst/>
          </a:prstGeom>
          <a:solidFill>
            <a:srgbClr val="F7E808"/>
          </a:solidFill>
          <a:ln w="38100" cap="flat" cmpd="sng">
            <a:solidFill>
              <a:srgbClr val="F7E8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98" name="Google Shape;798;p122"/>
          <p:cNvSpPr/>
          <p:nvPr/>
        </p:nvSpPr>
        <p:spPr>
          <a:xfrm>
            <a:off x="6153700" y="164775"/>
            <a:ext cx="373200" cy="26100"/>
          </a:xfrm>
          <a:prstGeom prst="rect">
            <a:avLst/>
          </a:prstGeom>
          <a:solidFill>
            <a:srgbClr val="19D2DE"/>
          </a:solidFill>
          <a:ln w="38100" cap="flat" cmpd="sng">
            <a:solidFill>
              <a:srgbClr val="19D2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99" name="Google Shape;799;p122"/>
          <p:cNvSpPr/>
          <p:nvPr/>
        </p:nvSpPr>
        <p:spPr>
          <a:xfrm>
            <a:off x="6610350" y="164775"/>
            <a:ext cx="373200" cy="26100"/>
          </a:xfrm>
          <a:prstGeom prst="rect">
            <a:avLst/>
          </a:prstGeom>
          <a:solidFill>
            <a:srgbClr val="FF00D1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00" name="Google Shape;800;p122"/>
          <p:cNvSpPr/>
          <p:nvPr/>
        </p:nvSpPr>
        <p:spPr>
          <a:xfrm>
            <a:off x="7061975" y="164775"/>
            <a:ext cx="373200" cy="26100"/>
          </a:xfrm>
          <a:prstGeom prst="rect">
            <a:avLst/>
          </a:prstGeom>
          <a:solidFill>
            <a:srgbClr val="1155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01" name="Google Shape;801;p122"/>
          <p:cNvSpPr/>
          <p:nvPr/>
        </p:nvSpPr>
        <p:spPr>
          <a:xfrm>
            <a:off x="7513600" y="164775"/>
            <a:ext cx="373200" cy="26100"/>
          </a:xfrm>
          <a:prstGeom prst="rect">
            <a:avLst/>
          </a:prstGeom>
          <a:solidFill>
            <a:srgbClr val="FF7400"/>
          </a:solidFill>
          <a:ln w="38100" cap="flat" cmpd="sng">
            <a:solidFill>
              <a:srgbClr val="FF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02" name="Google Shape;802;p122"/>
          <p:cNvSpPr/>
          <p:nvPr/>
        </p:nvSpPr>
        <p:spPr>
          <a:xfrm>
            <a:off x="7965225" y="164775"/>
            <a:ext cx="373200" cy="26100"/>
          </a:xfrm>
          <a:prstGeom prst="rect">
            <a:avLst/>
          </a:prstGeom>
          <a:solidFill>
            <a:srgbClr val="A600F9"/>
          </a:solidFill>
          <a:ln w="38100" cap="flat" cmpd="sng">
            <a:solidFill>
              <a:srgbClr val="A600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03" name="Google Shape;803;p122"/>
          <p:cNvSpPr/>
          <p:nvPr/>
        </p:nvSpPr>
        <p:spPr>
          <a:xfrm>
            <a:off x="8416850" y="164775"/>
            <a:ext cx="373200" cy="33900"/>
          </a:xfrm>
          <a:prstGeom prst="rect">
            <a:avLst/>
          </a:prstGeom>
          <a:solidFill>
            <a:srgbClr val="6A6E77"/>
          </a:solidFill>
          <a:ln w="38100" cap="flat" cmpd="sng">
            <a:solidFill>
              <a:srgbClr val="6A6E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804" name="Google Shape;804;p122"/>
          <p:cNvCxnSpPr/>
          <p:nvPr/>
        </p:nvCxnSpPr>
        <p:spPr>
          <a:xfrm rot="10800000">
            <a:off x="8712900" y="5022000"/>
            <a:ext cx="0" cy="1662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p122"/>
          <p:cNvSpPr txBox="1"/>
          <p:nvPr/>
        </p:nvSpPr>
        <p:spPr>
          <a:xfrm>
            <a:off x="8465600" y="4812550"/>
            <a:ext cx="7641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ДНК 6</a:t>
            </a:r>
            <a:endParaRPr sz="700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6" name="Google Shape;806;p122"/>
          <p:cNvSpPr txBox="1"/>
          <p:nvPr/>
        </p:nvSpPr>
        <p:spPr>
          <a:xfrm>
            <a:off x="186550" y="2073175"/>
            <a:ext cx="12735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Коммуникация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7" name="Google Shape;807;p122"/>
          <p:cNvSpPr txBox="1"/>
          <p:nvPr/>
        </p:nvSpPr>
        <p:spPr>
          <a:xfrm>
            <a:off x="1531338" y="1916850"/>
            <a:ext cx="1273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Креативность 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 гибкость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8" name="Google Shape;808;p122"/>
          <p:cNvSpPr txBox="1"/>
          <p:nvPr/>
        </p:nvSpPr>
        <p:spPr>
          <a:xfrm>
            <a:off x="2606200" y="2069700"/>
            <a:ext cx="14367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Самодисциплина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9" name="Google Shape;809;p122"/>
          <p:cNvSpPr txBox="1"/>
          <p:nvPr/>
        </p:nvSpPr>
        <p:spPr>
          <a:xfrm>
            <a:off x="4001113" y="1916850"/>
            <a:ext cx="1273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Критическое мышление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0" name="Google Shape;810;p122"/>
          <p:cNvSpPr txBox="1"/>
          <p:nvPr/>
        </p:nvSpPr>
        <p:spPr>
          <a:xfrm>
            <a:off x="5098975" y="2073175"/>
            <a:ext cx="13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Внимательность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1" name="Google Shape;811;p122"/>
          <p:cNvSpPr txBox="1"/>
          <p:nvPr/>
        </p:nvSpPr>
        <p:spPr>
          <a:xfrm>
            <a:off x="6433125" y="2073325"/>
            <a:ext cx="13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Проактивность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2" name="Google Shape;812;p122"/>
          <p:cNvSpPr txBox="1"/>
          <p:nvPr/>
        </p:nvSpPr>
        <p:spPr>
          <a:xfrm>
            <a:off x="7696925" y="2073325"/>
            <a:ext cx="13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Адаптивность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13" name="Google Shape;813;p122"/>
          <p:cNvPicPr preferRelativeResize="0"/>
          <p:nvPr/>
        </p:nvPicPr>
        <p:blipFill rotWithShape="1">
          <a:blip r:embed="rId3">
            <a:alphaModFix/>
          </a:blip>
          <a:srcRect l="33371" t="6211" r="18756" b="25229"/>
          <a:stretch/>
        </p:blipFill>
        <p:spPr>
          <a:xfrm>
            <a:off x="310075" y="2460737"/>
            <a:ext cx="1059402" cy="1011012"/>
          </a:xfrm>
          <a:prstGeom prst="rect">
            <a:avLst/>
          </a:prstGeom>
          <a:noFill/>
          <a:ln w="19050" cap="flat" cmpd="sng">
            <a:solidFill>
              <a:srgbClr val="16C09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14" name="Google Shape;814;p122"/>
          <p:cNvPicPr preferRelativeResize="0"/>
          <p:nvPr/>
        </p:nvPicPr>
        <p:blipFill rotWithShape="1">
          <a:blip r:embed="rId4">
            <a:alphaModFix/>
          </a:blip>
          <a:srcRect l="18829" r="10384"/>
          <a:stretch/>
        </p:blipFill>
        <p:spPr>
          <a:xfrm>
            <a:off x="2775750" y="2455825"/>
            <a:ext cx="1095901" cy="1032150"/>
          </a:xfrm>
          <a:prstGeom prst="rect">
            <a:avLst/>
          </a:prstGeom>
          <a:noFill/>
          <a:ln w="19050" cap="flat" cmpd="sng">
            <a:solidFill>
              <a:srgbClr val="16C09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15" name="Google Shape;815;p122"/>
          <p:cNvPicPr preferRelativeResize="0"/>
          <p:nvPr/>
        </p:nvPicPr>
        <p:blipFill rotWithShape="1">
          <a:blip r:embed="rId5">
            <a:alphaModFix/>
          </a:blip>
          <a:srcRect l="18828" t="5324" r="18577" b="7392"/>
          <a:stretch/>
        </p:blipFill>
        <p:spPr>
          <a:xfrm>
            <a:off x="5215025" y="2450250"/>
            <a:ext cx="1095800" cy="1030499"/>
          </a:xfrm>
          <a:prstGeom prst="rect">
            <a:avLst/>
          </a:prstGeom>
          <a:noFill/>
          <a:ln w="19050" cap="flat" cmpd="sng">
            <a:solidFill>
              <a:srgbClr val="16C09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16" name="Google Shape;816;p122"/>
          <p:cNvPicPr preferRelativeResize="0"/>
          <p:nvPr/>
        </p:nvPicPr>
        <p:blipFill rotWithShape="1">
          <a:blip r:embed="rId6">
            <a:alphaModFix/>
          </a:blip>
          <a:srcRect t="7375" b="22650"/>
          <a:stretch/>
        </p:blipFill>
        <p:spPr>
          <a:xfrm>
            <a:off x="7766300" y="2434875"/>
            <a:ext cx="1108450" cy="1034163"/>
          </a:xfrm>
          <a:prstGeom prst="rect">
            <a:avLst/>
          </a:prstGeom>
          <a:noFill/>
          <a:ln w="19050" cap="flat" cmpd="sng">
            <a:solidFill>
              <a:srgbClr val="16C09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17" name="Google Shape;817;p122"/>
          <p:cNvPicPr preferRelativeResize="0"/>
          <p:nvPr/>
        </p:nvPicPr>
        <p:blipFill rotWithShape="1">
          <a:blip r:embed="rId7">
            <a:alphaModFix/>
          </a:blip>
          <a:srcRect l="18603" r="17112" b="6182"/>
          <a:stretch/>
        </p:blipFill>
        <p:spPr>
          <a:xfrm>
            <a:off x="1546793" y="2456650"/>
            <a:ext cx="1059405" cy="1030500"/>
          </a:xfrm>
          <a:prstGeom prst="rect">
            <a:avLst/>
          </a:prstGeom>
          <a:noFill/>
          <a:ln w="19050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18" name="Google Shape;818;p122"/>
          <p:cNvPicPr preferRelativeResize="0"/>
          <p:nvPr/>
        </p:nvPicPr>
        <p:blipFill rotWithShape="1">
          <a:blip r:embed="rId8">
            <a:alphaModFix/>
          </a:blip>
          <a:srcRect l="4193" t="7417" r="4055" b="6435"/>
          <a:stretch/>
        </p:blipFill>
        <p:spPr>
          <a:xfrm>
            <a:off x="6492075" y="2437885"/>
            <a:ext cx="1095799" cy="1029590"/>
          </a:xfrm>
          <a:prstGeom prst="rect">
            <a:avLst/>
          </a:prstGeom>
          <a:noFill/>
          <a:ln w="19050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19" name="Google Shape;819;p122"/>
          <p:cNvPicPr preferRelativeResize="0"/>
          <p:nvPr/>
        </p:nvPicPr>
        <p:blipFill rotWithShape="1">
          <a:blip r:embed="rId9">
            <a:alphaModFix/>
          </a:blip>
          <a:srcRect l="17289" r="14641" b="2827"/>
          <a:stretch/>
        </p:blipFill>
        <p:spPr>
          <a:xfrm>
            <a:off x="4013650" y="2444175"/>
            <a:ext cx="1059400" cy="1042676"/>
          </a:xfrm>
          <a:prstGeom prst="rect">
            <a:avLst/>
          </a:prstGeom>
          <a:noFill/>
          <a:ln w="19050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oogle Shape;824;p123"/>
          <p:cNvPicPr preferRelativeResize="0"/>
          <p:nvPr/>
        </p:nvPicPr>
        <p:blipFill rotWithShape="1">
          <a:blip r:embed="rId3">
            <a:alphaModFix/>
          </a:blip>
          <a:srcRect t="6320" b="13979"/>
          <a:stretch/>
        </p:blipFill>
        <p:spPr>
          <a:xfrm>
            <a:off x="0" y="-790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123"/>
          <p:cNvSpPr/>
          <p:nvPr/>
        </p:nvSpPr>
        <p:spPr>
          <a:xfrm>
            <a:off x="1452275" y="1390050"/>
            <a:ext cx="1467900" cy="1384500"/>
          </a:xfrm>
          <a:prstGeom prst="rect">
            <a:avLst/>
          </a:prstGeom>
          <a:noFill/>
          <a:ln w="38100" cap="flat" cmpd="sng">
            <a:solidFill>
              <a:srgbClr val="FF52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26" name="Google Shape;826;p123"/>
          <p:cNvSpPr/>
          <p:nvPr/>
        </p:nvSpPr>
        <p:spPr>
          <a:xfrm>
            <a:off x="6252875" y="1390050"/>
            <a:ext cx="1467900" cy="1384500"/>
          </a:xfrm>
          <a:prstGeom prst="rect">
            <a:avLst/>
          </a:prstGeom>
          <a:noFill/>
          <a:ln w="19050" cap="flat" cmpd="sng">
            <a:solidFill>
              <a:srgbClr val="FF00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27" name="Google Shape;827;p123"/>
          <p:cNvSpPr/>
          <p:nvPr/>
        </p:nvSpPr>
        <p:spPr>
          <a:xfrm>
            <a:off x="1468775" y="3250600"/>
            <a:ext cx="1467900" cy="1384500"/>
          </a:xfrm>
          <a:prstGeom prst="rect">
            <a:avLst/>
          </a:prstGeom>
          <a:noFill/>
          <a:ln w="19050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28" name="Google Shape;828;p123"/>
          <p:cNvSpPr txBox="1"/>
          <p:nvPr/>
        </p:nvSpPr>
        <p:spPr>
          <a:xfrm>
            <a:off x="460775" y="453350"/>
            <a:ext cx="77955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Возможности сотрудничества для организаций</a:t>
            </a:r>
            <a:endParaRPr sz="24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829" name="Google Shape;829;p123"/>
          <p:cNvSpPr txBox="1"/>
          <p:nvPr/>
        </p:nvSpPr>
        <p:spPr>
          <a:xfrm>
            <a:off x="1655675" y="3578800"/>
            <a:ext cx="1195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Обеспечение занятости педагогов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0" name="Google Shape;830;p123"/>
          <p:cNvSpPr/>
          <p:nvPr/>
        </p:nvSpPr>
        <p:spPr>
          <a:xfrm>
            <a:off x="4347200" y="164775"/>
            <a:ext cx="373200" cy="26100"/>
          </a:xfrm>
          <a:prstGeom prst="rect">
            <a:avLst/>
          </a:prstGeom>
          <a:solidFill>
            <a:srgbClr val="02F7FF"/>
          </a:solidFill>
          <a:ln w="38100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31" name="Google Shape;831;p123"/>
          <p:cNvSpPr/>
          <p:nvPr/>
        </p:nvSpPr>
        <p:spPr>
          <a:xfrm>
            <a:off x="4798825" y="164775"/>
            <a:ext cx="373200" cy="26100"/>
          </a:xfrm>
          <a:prstGeom prst="rect">
            <a:avLst/>
          </a:prstGeom>
          <a:solidFill>
            <a:srgbClr val="FF5233"/>
          </a:solidFill>
          <a:ln w="38100" cap="flat" cmpd="sng">
            <a:solidFill>
              <a:srgbClr val="FF52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32" name="Google Shape;832;p123"/>
          <p:cNvSpPr/>
          <p:nvPr/>
        </p:nvSpPr>
        <p:spPr>
          <a:xfrm>
            <a:off x="5250450" y="164775"/>
            <a:ext cx="373200" cy="26100"/>
          </a:xfrm>
          <a:prstGeom prst="rect">
            <a:avLst/>
          </a:prstGeom>
          <a:solidFill>
            <a:srgbClr val="00F78E"/>
          </a:solidFill>
          <a:ln w="38100" cap="flat" cmpd="sng">
            <a:solidFill>
              <a:srgbClr val="00F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33" name="Google Shape;833;p123"/>
          <p:cNvSpPr/>
          <p:nvPr/>
        </p:nvSpPr>
        <p:spPr>
          <a:xfrm>
            <a:off x="5702075" y="164775"/>
            <a:ext cx="373200" cy="26100"/>
          </a:xfrm>
          <a:prstGeom prst="rect">
            <a:avLst/>
          </a:prstGeom>
          <a:solidFill>
            <a:srgbClr val="F7E808"/>
          </a:solidFill>
          <a:ln w="38100" cap="flat" cmpd="sng">
            <a:solidFill>
              <a:srgbClr val="F7E8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34" name="Google Shape;834;p123"/>
          <p:cNvSpPr/>
          <p:nvPr/>
        </p:nvSpPr>
        <p:spPr>
          <a:xfrm>
            <a:off x="6153700" y="164775"/>
            <a:ext cx="373200" cy="26100"/>
          </a:xfrm>
          <a:prstGeom prst="rect">
            <a:avLst/>
          </a:prstGeom>
          <a:solidFill>
            <a:srgbClr val="19D2DE"/>
          </a:solidFill>
          <a:ln w="38100" cap="flat" cmpd="sng">
            <a:solidFill>
              <a:srgbClr val="19D2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35" name="Google Shape;835;p123"/>
          <p:cNvSpPr/>
          <p:nvPr/>
        </p:nvSpPr>
        <p:spPr>
          <a:xfrm>
            <a:off x="6610350" y="164775"/>
            <a:ext cx="373200" cy="26100"/>
          </a:xfrm>
          <a:prstGeom prst="rect">
            <a:avLst/>
          </a:prstGeom>
          <a:solidFill>
            <a:srgbClr val="FF00D1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36" name="Google Shape;836;p123"/>
          <p:cNvSpPr/>
          <p:nvPr/>
        </p:nvSpPr>
        <p:spPr>
          <a:xfrm>
            <a:off x="7061975" y="164775"/>
            <a:ext cx="373200" cy="26100"/>
          </a:xfrm>
          <a:prstGeom prst="rect">
            <a:avLst/>
          </a:prstGeom>
          <a:solidFill>
            <a:srgbClr val="1155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37" name="Google Shape;837;p123"/>
          <p:cNvSpPr/>
          <p:nvPr/>
        </p:nvSpPr>
        <p:spPr>
          <a:xfrm>
            <a:off x="7513600" y="164775"/>
            <a:ext cx="373200" cy="26100"/>
          </a:xfrm>
          <a:prstGeom prst="rect">
            <a:avLst/>
          </a:prstGeom>
          <a:solidFill>
            <a:srgbClr val="FF7400"/>
          </a:solidFill>
          <a:ln w="38100" cap="flat" cmpd="sng">
            <a:solidFill>
              <a:srgbClr val="FF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38" name="Google Shape;838;p123"/>
          <p:cNvSpPr/>
          <p:nvPr/>
        </p:nvSpPr>
        <p:spPr>
          <a:xfrm>
            <a:off x="7965225" y="164775"/>
            <a:ext cx="373200" cy="26100"/>
          </a:xfrm>
          <a:prstGeom prst="rect">
            <a:avLst/>
          </a:prstGeom>
          <a:solidFill>
            <a:srgbClr val="A600F9"/>
          </a:solidFill>
          <a:ln w="38100" cap="flat" cmpd="sng">
            <a:solidFill>
              <a:srgbClr val="A600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39" name="Google Shape;839;p123"/>
          <p:cNvSpPr/>
          <p:nvPr/>
        </p:nvSpPr>
        <p:spPr>
          <a:xfrm>
            <a:off x="8416850" y="164775"/>
            <a:ext cx="373200" cy="33900"/>
          </a:xfrm>
          <a:prstGeom prst="rect">
            <a:avLst/>
          </a:prstGeom>
          <a:solidFill>
            <a:srgbClr val="6A6E77"/>
          </a:solidFill>
          <a:ln w="38100" cap="flat" cmpd="sng">
            <a:solidFill>
              <a:srgbClr val="6A6E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840" name="Google Shape;840;p123"/>
          <p:cNvCxnSpPr/>
          <p:nvPr/>
        </p:nvCxnSpPr>
        <p:spPr>
          <a:xfrm rot="10800000">
            <a:off x="8712900" y="4974500"/>
            <a:ext cx="0" cy="1662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1" name="Google Shape;841;p123"/>
          <p:cNvSpPr txBox="1"/>
          <p:nvPr/>
        </p:nvSpPr>
        <p:spPr>
          <a:xfrm>
            <a:off x="8465600" y="4765050"/>
            <a:ext cx="7641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ДНК 7</a:t>
            </a:r>
            <a:endParaRPr sz="700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2" name="Google Shape;842;p123"/>
          <p:cNvSpPr txBox="1"/>
          <p:nvPr/>
        </p:nvSpPr>
        <p:spPr>
          <a:xfrm>
            <a:off x="1588325" y="1602950"/>
            <a:ext cx="11958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Разработка совместных программ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3" name="Google Shape;843;p123"/>
          <p:cNvSpPr/>
          <p:nvPr/>
        </p:nvSpPr>
        <p:spPr>
          <a:xfrm>
            <a:off x="6269375" y="3250600"/>
            <a:ext cx="1467900" cy="1384500"/>
          </a:xfrm>
          <a:prstGeom prst="rect">
            <a:avLst/>
          </a:prstGeom>
          <a:noFill/>
          <a:ln w="19050" cap="flat" cmpd="sng">
            <a:solidFill>
              <a:srgbClr val="00F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44" name="Google Shape;844;p123"/>
          <p:cNvSpPr txBox="1"/>
          <p:nvPr/>
        </p:nvSpPr>
        <p:spPr>
          <a:xfrm>
            <a:off x="6371075" y="1602950"/>
            <a:ext cx="12645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Возможность получать доход от реализации совместных программ</a:t>
            </a:r>
            <a:endParaRPr sz="1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5" name="Google Shape;845;p123"/>
          <p:cNvSpPr txBox="1"/>
          <p:nvPr/>
        </p:nvSpPr>
        <p:spPr>
          <a:xfrm>
            <a:off x="6390925" y="3514225"/>
            <a:ext cx="11958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Расширение и поддержка сообщества педагогов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-новаторов</a:t>
            </a: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5850" y="2173000"/>
            <a:ext cx="1309300" cy="130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3775" y="2173000"/>
            <a:ext cx="1309300" cy="130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124"/>
          <p:cNvPicPr preferRelativeResize="0"/>
          <p:nvPr/>
        </p:nvPicPr>
        <p:blipFill rotWithShape="1">
          <a:blip r:embed="rId5">
            <a:alphaModFix/>
          </a:blip>
          <a:srcRect l="60234" t="3949" r="21482" b="67391"/>
          <a:stretch/>
        </p:blipFill>
        <p:spPr>
          <a:xfrm>
            <a:off x="0" y="3879000"/>
            <a:ext cx="1274926" cy="1261699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124"/>
          <p:cNvSpPr txBox="1"/>
          <p:nvPr/>
        </p:nvSpPr>
        <p:spPr>
          <a:xfrm>
            <a:off x="4429175" y="430775"/>
            <a:ext cx="37491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Как с нами подружиться?</a:t>
            </a:r>
            <a:endParaRPr sz="2400">
              <a:solidFill>
                <a:srgbClr val="33333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54" name="Google Shape;854;p124"/>
          <p:cNvSpPr txBox="1"/>
          <p:nvPr/>
        </p:nvSpPr>
        <p:spPr>
          <a:xfrm>
            <a:off x="4484850" y="2306763"/>
            <a:ext cx="5916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AAC91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5" name="Google Shape;855;p124"/>
          <p:cNvPicPr preferRelativeResize="0"/>
          <p:nvPr/>
        </p:nvPicPr>
        <p:blipFill rotWithShape="1">
          <a:blip r:embed="rId6">
            <a:alphaModFix/>
          </a:blip>
          <a:srcRect l="2314" t="7255" r="49767" b="6981"/>
          <a:stretch/>
        </p:blipFill>
        <p:spPr>
          <a:xfrm>
            <a:off x="1236575" y="1400"/>
            <a:ext cx="2723199" cy="25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124"/>
          <p:cNvPicPr preferRelativeResize="0"/>
          <p:nvPr/>
        </p:nvPicPr>
        <p:blipFill rotWithShape="1">
          <a:blip r:embed="rId5">
            <a:alphaModFix/>
          </a:blip>
          <a:srcRect l="79806" t="35410" r="1910" b="34019"/>
          <a:stretch/>
        </p:blipFill>
        <p:spPr>
          <a:xfrm>
            <a:off x="0" y="0"/>
            <a:ext cx="1261201" cy="130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124"/>
          <p:cNvPicPr preferRelativeResize="0"/>
          <p:nvPr/>
        </p:nvPicPr>
        <p:blipFill rotWithShape="1">
          <a:blip r:embed="rId6">
            <a:alphaModFix/>
          </a:blip>
          <a:srcRect l="50390" t="5497" r="1691" b="8739"/>
          <a:stretch/>
        </p:blipFill>
        <p:spPr>
          <a:xfrm>
            <a:off x="1268050" y="2550400"/>
            <a:ext cx="2691725" cy="25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124"/>
          <p:cNvPicPr preferRelativeResize="0"/>
          <p:nvPr/>
        </p:nvPicPr>
        <p:blipFill rotWithShape="1">
          <a:blip r:embed="rId5">
            <a:alphaModFix/>
          </a:blip>
          <a:srcRect l="60009" t="36315" r="21707" b="34713"/>
          <a:stretch/>
        </p:blipFill>
        <p:spPr>
          <a:xfrm>
            <a:off x="0" y="1282325"/>
            <a:ext cx="1261201" cy="126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124"/>
          <p:cNvPicPr preferRelativeResize="0"/>
          <p:nvPr/>
        </p:nvPicPr>
        <p:blipFill rotWithShape="1">
          <a:blip r:embed="rId5">
            <a:alphaModFix/>
          </a:blip>
          <a:srcRect l="40859" t="67787" r="41638" b="1641"/>
          <a:stretch/>
        </p:blipFill>
        <p:spPr>
          <a:xfrm>
            <a:off x="-6875" y="2533125"/>
            <a:ext cx="1274926" cy="1345876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124"/>
          <p:cNvSpPr/>
          <p:nvPr/>
        </p:nvSpPr>
        <p:spPr>
          <a:xfrm>
            <a:off x="4347200" y="164775"/>
            <a:ext cx="373200" cy="26100"/>
          </a:xfrm>
          <a:prstGeom prst="rect">
            <a:avLst/>
          </a:prstGeom>
          <a:solidFill>
            <a:srgbClr val="02F7FF"/>
          </a:solidFill>
          <a:ln w="38100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61" name="Google Shape;861;p124"/>
          <p:cNvSpPr/>
          <p:nvPr/>
        </p:nvSpPr>
        <p:spPr>
          <a:xfrm>
            <a:off x="4798825" y="164775"/>
            <a:ext cx="373200" cy="26100"/>
          </a:xfrm>
          <a:prstGeom prst="rect">
            <a:avLst/>
          </a:prstGeom>
          <a:solidFill>
            <a:srgbClr val="FF5233"/>
          </a:solidFill>
          <a:ln w="38100" cap="flat" cmpd="sng">
            <a:solidFill>
              <a:srgbClr val="FF52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62" name="Google Shape;862;p124"/>
          <p:cNvSpPr/>
          <p:nvPr/>
        </p:nvSpPr>
        <p:spPr>
          <a:xfrm>
            <a:off x="5250450" y="164775"/>
            <a:ext cx="373200" cy="26100"/>
          </a:xfrm>
          <a:prstGeom prst="rect">
            <a:avLst/>
          </a:prstGeom>
          <a:solidFill>
            <a:srgbClr val="00F78E"/>
          </a:solidFill>
          <a:ln w="38100" cap="flat" cmpd="sng">
            <a:solidFill>
              <a:srgbClr val="00F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63" name="Google Shape;863;p124"/>
          <p:cNvSpPr/>
          <p:nvPr/>
        </p:nvSpPr>
        <p:spPr>
          <a:xfrm>
            <a:off x="5702075" y="164775"/>
            <a:ext cx="373200" cy="26100"/>
          </a:xfrm>
          <a:prstGeom prst="rect">
            <a:avLst/>
          </a:prstGeom>
          <a:solidFill>
            <a:srgbClr val="F7E808"/>
          </a:solidFill>
          <a:ln w="38100" cap="flat" cmpd="sng">
            <a:solidFill>
              <a:srgbClr val="F7E8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64" name="Google Shape;864;p124"/>
          <p:cNvSpPr/>
          <p:nvPr/>
        </p:nvSpPr>
        <p:spPr>
          <a:xfrm>
            <a:off x="6153700" y="164775"/>
            <a:ext cx="373200" cy="26100"/>
          </a:xfrm>
          <a:prstGeom prst="rect">
            <a:avLst/>
          </a:prstGeom>
          <a:solidFill>
            <a:srgbClr val="19D2DE"/>
          </a:solidFill>
          <a:ln w="38100" cap="flat" cmpd="sng">
            <a:solidFill>
              <a:srgbClr val="19D2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65" name="Google Shape;865;p124"/>
          <p:cNvSpPr/>
          <p:nvPr/>
        </p:nvSpPr>
        <p:spPr>
          <a:xfrm>
            <a:off x="6610350" y="164775"/>
            <a:ext cx="373200" cy="26100"/>
          </a:xfrm>
          <a:prstGeom prst="rect">
            <a:avLst/>
          </a:prstGeom>
          <a:solidFill>
            <a:srgbClr val="FF00D1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66" name="Google Shape;866;p124"/>
          <p:cNvSpPr/>
          <p:nvPr/>
        </p:nvSpPr>
        <p:spPr>
          <a:xfrm>
            <a:off x="7061975" y="164775"/>
            <a:ext cx="373200" cy="26100"/>
          </a:xfrm>
          <a:prstGeom prst="rect">
            <a:avLst/>
          </a:prstGeom>
          <a:solidFill>
            <a:srgbClr val="1155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67" name="Google Shape;867;p124"/>
          <p:cNvSpPr/>
          <p:nvPr/>
        </p:nvSpPr>
        <p:spPr>
          <a:xfrm>
            <a:off x="7513600" y="164775"/>
            <a:ext cx="373200" cy="26100"/>
          </a:xfrm>
          <a:prstGeom prst="rect">
            <a:avLst/>
          </a:prstGeom>
          <a:solidFill>
            <a:srgbClr val="FF7400"/>
          </a:solidFill>
          <a:ln w="38100" cap="flat" cmpd="sng">
            <a:solidFill>
              <a:srgbClr val="FF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68" name="Google Shape;868;p124"/>
          <p:cNvSpPr/>
          <p:nvPr/>
        </p:nvSpPr>
        <p:spPr>
          <a:xfrm>
            <a:off x="7965225" y="164775"/>
            <a:ext cx="373200" cy="26100"/>
          </a:xfrm>
          <a:prstGeom prst="rect">
            <a:avLst/>
          </a:prstGeom>
          <a:solidFill>
            <a:srgbClr val="A600F9"/>
          </a:solidFill>
          <a:ln w="38100" cap="flat" cmpd="sng">
            <a:solidFill>
              <a:srgbClr val="A600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69" name="Google Shape;869;p124"/>
          <p:cNvSpPr/>
          <p:nvPr/>
        </p:nvSpPr>
        <p:spPr>
          <a:xfrm>
            <a:off x="8416850" y="164775"/>
            <a:ext cx="373200" cy="33900"/>
          </a:xfrm>
          <a:prstGeom prst="rect">
            <a:avLst/>
          </a:prstGeom>
          <a:solidFill>
            <a:srgbClr val="6A6E77"/>
          </a:solidFill>
          <a:ln w="38100" cap="flat" cmpd="sng">
            <a:solidFill>
              <a:srgbClr val="6A6E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70" name="Google Shape;870;p124"/>
          <p:cNvSpPr/>
          <p:nvPr/>
        </p:nvSpPr>
        <p:spPr>
          <a:xfrm>
            <a:off x="8399900" y="4885500"/>
            <a:ext cx="407100" cy="25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71" name="Google Shape;871;p124"/>
          <p:cNvCxnSpPr/>
          <p:nvPr/>
        </p:nvCxnSpPr>
        <p:spPr>
          <a:xfrm rot="10800000">
            <a:off x="8712900" y="4974500"/>
            <a:ext cx="0" cy="1662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2" name="Google Shape;872;p124"/>
          <p:cNvSpPr txBox="1"/>
          <p:nvPr/>
        </p:nvSpPr>
        <p:spPr>
          <a:xfrm>
            <a:off x="8465600" y="4765050"/>
            <a:ext cx="7641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ДНК 8</a:t>
            </a:r>
            <a:endParaRPr sz="700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3" name="Google Shape;873;p1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29175" y="2173000"/>
            <a:ext cx="1309300" cy="130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124"/>
          <p:cNvSpPr txBox="1"/>
          <p:nvPr/>
        </p:nvSpPr>
        <p:spPr>
          <a:xfrm>
            <a:off x="4470675" y="1467178"/>
            <a:ext cx="18372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01.</a:t>
            </a:r>
            <a:r>
              <a:rPr lang="ru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Оставить заявку 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сайте ДНК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00D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dnk-rostobl.donstu.ru</a:t>
            </a:r>
            <a:endParaRPr sz="800">
              <a:solidFill>
                <a:srgbClr val="FF00D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75" name="Google Shape;875;p124"/>
          <p:cNvSpPr txBox="1"/>
          <p:nvPr/>
        </p:nvSpPr>
        <p:spPr>
          <a:xfrm>
            <a:off x="5887150" y="2306763"/>
            <a:ext cx="5916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AAC91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6" name="Google Shape;876;p124"/>
          <p:cNvSpPr txBox="1"/>
          <p:nvPr/>
        </p:nvSpPr>
        <p:spPr>
          <a:xfrm>
            <a:off x="5872975" y="1467178"/>
            <a:ext cx="18372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02. </a:t>
            </a:r>
            <a:endParaRPr sz="1600" b="1">
              <a:solidFill>
                <a:srgbClr val="AAC9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Подписаться на 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наши соцсети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ВКонтакте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77" name="Google Shape;877;p124"/>
          <p:cNvSpPr txBox="1"/>
          <p:nvPr/>
        </p:nvSpPr>
        <p:spPr>
          <a:xfrm>
            <a:off x="7163975" y="2086901"/>
            <a:ext cx="18372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FF7400"/>
                </a:solidFill>
                <a:latin typeface="Montserrat"/>
                <a:ea typeface="Montserrat"/>
                <a:cs typeface="Montserrat"/>
                <a:sym typeface="Montserrat"/>
              </a:rPr>
              <a:t>Telegram</a:t>
            </a:r>
            <a:endParaRPr sz="900">
              <a:solidFill>
                <a:srgbClr val="FF74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74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78" name="Google Shape;878;p124"/>
          <p:cNvSpPr txBox="1"/>
          <p:nvPr/>
        </p:nvSpPr>
        <p:spPr>
          <a:xfrm>
            <a:off x="4518450" y="3540119"/>
            <a:ext cx="18372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00F78E"/>
                </a:solidFill>
                <a:latin typeface="Montserrat"/>
                <a:ea typeface="Montserrat"/>
                <a:cs typeface="Montserrat"/>
                <a:sym typeface="Montserrat"/>
              </a:rPr>
              <a:t>03. </a:t>
            </a:r>
            <a:endParaRPr sz="1600" b="1">
              <a:solidFill>
                <a:srgbClr val="00F7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Позвонить 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 телефону</a:t>
            </a:r>
            <a:endParaRPr sz="800">
              <a:solidFill>
                <a:srgbClr val="FF00D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00F78E"/>
                </a:solidFill>
                <a:latin typeface="Montserrat"/>
                <a:ea typeface="Montserrat"/>
                <a:cs typeface="Montserrat"/>
                <a:sym typeface="Montserrat"/>
              </a:rPr>
              <a:t>+7 (863) 238-15-03</a:t>
            </a:r>
            <a:endParaRPr sz="1000" b="1">
              <a:solidFill>
                <a:srgbClr val="00F7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b="1">
                <a:solidFill>
                  <a:srgbClr val="00F78E"/>
                </a:solidFill>
                <a:latin typeface="Montserrat"/>
                <a:ea typeface="Montserrat"/>
                <a:cs typeface="Montserrat"/>
                <a:sym typeface="Montserrat"/>
              </a:rPr>
              <a:t>+7 (863) 238-15-78</a:t>
            </a:r>
            <a:endParaRPr sz="1000" b="1">
              <a:solidFill>
                <a:srgbClr val="00F7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79" name="Google Shape;879;p124"/>
          <p:cNvSpPr txBox="1"/>
          <p:nvPr/>
        </p:nvSpPr>
        <p:spPr>
          <a:xfrm>
            <a:off x="5948975" y="3540125"/>
            <a:ext cx="23052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A600F9"/>
                </a:solidFill>
                <a:latin typeface="Montserrat"/>
                <a:ea typeface="Montserrat"/>
                <a:cs typeface="Montserrat"/>
                <a:sym typeface="Montserrat"/>
              </a:rPr>
              <a:t>04. </a:t>
            </a:r>
            <a:endParaRPr sz="16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Прийти к нам в центр </a:t>
            </a: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 адресу:</a:t>
            </a:r>
            <a:endParaRPr sz="800">
              <a:solidFill>
                <a:srgbClr val="FF00D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A600F9"/>
                </a:solidFill>
                <a:latin typeface="Montserrat"/>
                <a:ea typeface="Montserrat"/>
                <a:cs typeface="Montserrat"/>
                <a:sym typeface="Montserrat"/>
              </a:rPr>
              <a:t>Мечникова 79Б, 2 этаж </a:t>
            </a:r>
            <a:endParaRPr sz="9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A600F9"/>
                </a:solidFill>
                <a:latin typeface="Montserrat"/>
                <a:ea typeface="Montserrat"/>
                <a:cs typeface="Montserrat"/>
                <a:sym typeface="Montserrat"/>
              </a:rPr>
              <a:t>(ориентир - новая столовая ДГТУ)</a:t>
            </a:r>
            <a:endParaRPr sz="9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14"/>
          <p:cNvSpPr/>
          <p:nvPr/>
        </p:nvSpPr>
        <p:spPr>
          <a:xfrm>
            <a:off x="8" y="0"/>
            <a:ext cx="9144000" cy="5143500"/>
          </a:xfrm>
          <a:prstGeom prst="rect">
            <a:avLst/>
          </a:prstGeom>
          <a:solidFill>
            <a:srgbClr val="302E2E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2" name="Google Shape;552;p114"/>
          <p:cNvPicPr preferRelativeResize="0"/>
          <p:nvPr/>
        </p:nvPicPr>
        <p:blipFill rotWithShape="1">
          <a:blip r:embed="rId3">
            <a:alphaModFix/>
          </a:blip>
          <a:srcRect r="10642"/>
          <a:stretch/>
        </p:blipFill>
        <p:spPr>
          <a:xfrm>
            <a:off x="1" y="0"/>
            <a:ext cx="343977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14"/>
          <p:cNvSpPr txBox="1"/>
          <p:nvPr/>
        </p:nvSpPr>
        <p:spPr>
          <a:xfrm>
            <a:off x="3875500" y="763600"/>
            <a:ext cx="4929600" cy="3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ПРОЕКТЫ ДНК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01. </a:t>
            </a:r>
            <a:r>
              <a:rPr lang="ru" sz="9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Детский университет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A600F9"/>
                </a:solidFill>
                <a:latin typeface="Montserrat"/>
                <a:ea typeface="Montserrat"/>
                <a:cs typeface="Montserrat"/>
                <a:sym typeface="Montserrat"/>
              </a:rPr>
              <a:t>02.</a:t>
            </a: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Академия абитуриента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02F7FF"/>
                </a:solidFill>
                <a:latin typeface="Montserrat"/>
                <a:ea typeface="Montserrat"/>
                <a:cs typeface="Montserrat"/>
                <a:sym typeface="Montserrat"/>
              </a:rPr>
              <a:t>03.</a:t>
            </a:r>
            <a:r>
              <a:rPr lang="ru" sz="1200" b="1">
                <a:solidFill>
                  <a:srgbClr val="A600F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Родительский университет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FF5233"/>
                </a:solidFill>
                <a:latin typeface="Montserrat"/>
                <a:ea typeface="Montserrat"/>
                <a:cs typeface="Montserrat"/>
                <a:sym typeface="Montserrat"/>
              </a:rPr>
              <a:t>04.</a:t>
            </a:r>
            <a:r>
              <a:rPr lang="ru" sz="1200" b="1">
                <a:solidFill>
                  <a:srgbClr val="A600F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Академия третьего возраста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A600F9"/>
                </a:solidFill>
                <a:latin typeface="Montserrat"/>
                <a:ea typeface="Montserrat"/>
                <a:cs typeface="Montserrat"/>
                <a:sym typeface="Montserrat"/>
              </a:rPr>
              <a:t>05. Успех каждого ребенка в рамках нац. проекта </a:t>
            </a:r>
            <a:endParaRPr sz="12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>
                <a:solidFill>
                  <a:srgbClr val="A600F9"/>
                </a:solidFill>
                <a:latin typeface="Montserrat"/>
                <a:ea typeface="Montserrat"/>
                <a:cs typeface="Montserrat"/>
                <a:sym typeface="Montserrat"/>
              </a:rPr>
              <a:t>“ Образование”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4" name="Google Shape;554;p114"/>
          <p:cNvSpPr/>
          <p:nvPr/>
        </p:nvSpPr>
        <p:spPr>
          <a:xfrm>
            <a:off x="3274125" y="2214900"/>
            <a:ext cx="333900" cy="265500"/>
          </a:xfrm>
          <a:prstGeom prst="rect">
            <a:avLst/>
          </a:prstGeom>
          <a:noFill/>
          <a:ln w="28575" cap="flat" cmpd="sng">
            <a:solidFill>
              <a:srgbClr val="A600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14"/>
          <p:cNvSpPr/>
          <p:nvPr/>
        </p:nvSpPr>
        <p:spPr>
          <a:xfrm>
            <a:off x="3274125" y="25925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14"/>
          <p:cNvSpPr/>
          <p:nvPr/>
        </p:nvSpPr>
        <p:spPr>
          <a:xfrm>
            <a:off x="3274125" y="17610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14"/>
          <p:cNvSpPr/>
          <p:nvPr/>
        </p:nvSpPr>
        <p:spPr>
          <a:xfrm>
            <a:off x="3274125" y="3373425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D2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14"/>
          <p:cNvSpPr/>
          <p:nvPr/>
        </p:nvSpPr>
        <p:spPr>
          <a:xfrm>
            <a:off x="3274125" y="3751075"/>
            <a:ext cx="333900" cy="265500"/>
          </a:xfrm>
          <a:prstGeom prst="rect">
            <a:avLst/>
          </a:prstGeom>
          <a:noFill/>
          <a:ln w="28575" cap="flat" cmpd="sng">
            <a:solidFill>
              <a:srgbClr val="12AB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14"/>
          <p:cNvSpPr/>
          <p:nvPr/>
        </p:nvSpPr>
        <p:spPr>
          <a:xfrm>
            <a:off x="3274125" y="2995775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00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14"/>
          <p:cNvSpPr/>
          <p:nvPr/>
        </p:nvSpPr>
        <p:spPr>
          <a:xfrm>
            <a:off x="3274125" y="41509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00F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14"/>
          <p:cNvSpPr/>
          <p:nvPr/>
        </p:nvSpPr>
        <p:spPr>
          <a:xfrm>
            <a:off x="4347200" y="164775"/>
            <a:ext cx="373200" cy="26100"/>
          </a:xfrm>
          <a:prstGeom prst="rect">
            <a:avLst/>
          </a:prstGeom>
          <a:solidFill>
            <a:srgbClr val="02F7FF"/>
          </a:solidFill>
          <a:ln w="38100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62" name="Google Shape;562;p114"/>
          <p:cNvSpPr/>
          <p:nvPr/>
        </p:nvSpPr>
        <p:spPr>
          <a:xfrm>
            <a:off x="4798825" y="164775"/>
            <a:ext cx="373200" cy="26100"/>
          </a:xfrm>
          <a:prstGeom prst="rect">
            <a:avLst/>
          </a:prstGeom>
          <a:solidFill>
            <a:srgbClr val="FF5233"/>
          </a:solidFill>
          <a:ln w="38100" cap="flat" cmpd="sng">
            <a:solidFill>
              <a:srgbClr val="FF52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63" name="Google Shape;563;p114"/>
          <p:cNvSpPr/>
          <p:nvPr/>
        </p:nvSpPr>
        <p:spPr>
          <a:xfrm>
            <a:off x="5250450" y="164775"/>
            <a:ext cx="373200" cy="26100"/>
          </a:xfrm>
          <a:prstGeom prst="rect">
            <a:avLst/>
          </a:prstGeom>
          <a:solidFill>
            <a:srgbClr val="00F78E"/>
          </a:solidFill>
          <a:ln w="38100" cap="flat" cmpd="sng">
            <a:solidFill>
              <a:srgbClr val="00F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64" name="Google Shape;564;p114"/>
          <p:cNvSpPr/>
          <p:nvPr/>
        </p:nvSpPr>
        <p:spPr>
          <a:xfrm>
            <a:off x="5702075" y="164775"/>
            <a:ext cx="373200" cy="26100"/>
          </a:xfrm>
          <a:prstGeom prst="rect">
            <a:avLst/>
          </a:prstGeom>
          <a:solidFill>
            <a:srgbClr val="F7E808"/>
          </a:solidFill>
          <a:ln w="38100" cap="flat" cmpd="sng">
            <a:solidFill>
              <a:srgbClr val="F7E8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65" name="Google Shape;565;p114"/>
          <p:cNvSpPr/>
          <p:nvPr/>
        </p:nvSpPr>
        <p:spPr>
          <a:xfrm>
            <a:off x="6153700" y="164775"/>
            <a:ext cx="373200" cy="26100"/>
          </a:xfrm>
          <a:prstGeom prst="rect">
            <a:avLst/>
          </a:prstGeom>
          <a:solidFill>
            <a:srgbClr val="19D2DE"/>
          </a:solidFill>
          <a:ln w="38100" cap="flat" cmpd="sng">
            <a:solidFill>
              <a:srgbClr val="19D2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66" name="Google Shape;566;p114"/>
          <p:cNvSpPr/>
          <p:nvPr/>
        </p:nvSpPr>
        <p:spPr>
          <a:xfrm>
            <a:off x="6610350" y="164775"/>
            <a:ext cx="373200" cy="26100"/>
          </a:xfrm>
          <a:prstGeom prst="rect">
            <a:avLst/>
          </a:prstGeom>
          <a:solidFill>
            <a:srgbClr val="FF00D1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67" name="Google Shape;567;p114"/>
          <p:cNvSpPr/>
          <p:nvPr/>
        </p:nvSpPr>
        <p:spPr>
          <a:xfrm>
            <a:off x="7061975" y="164775"/>
            <a:ext cx="373200" cy="26100"/>
          </a:xfrm>
          <a:prstGeom prst="rect">
            <a:avLst/>
          </a:prstGeom>
          <a:solidFill>
            <a:srgbClr val="1155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68" name="Google Shape;568;p114"/>
          <p:cNvSpPr/>
          <p:nvPr/>
        </p:nvSpPr>
        <p:spPr>
          <a:xfrm>
            <a:off x="7513600" y="164775"/>
            <a:ext cx="373200" cy="26100"/>
          </a:xfrm>
          <a:prstGeom prst="rect">
            <a:avLst/>
          </a:prstGeom>
          <a:solidFill>
            <a:srgbClr val="FF7400"/>
          </a:solidFill>
          <a:ln w="38100" cap="flat" cmpd="sng">
            <a:solidFill>
              <a:srgbClr val="FF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69" name="Google Shape;569;p114"/>
          <p:cNvSpPr/>
          <p:nvPr/>
        </p:nvSpPr>
        <p:spPr>
          <a:xfrm>
            <a:off x="7965225" y="164775"/>
            <a:ext cx="373200" cy="26100"/>
          </a:xfrm>
          <a:prstGeom prst="rect">
            <a:avLst/>
          </a:prstGeom>
          <a:solidFill>
            <a:srgbClr val="A600F9"/>
          </a:solidFill>
          <a:ln w="38100" cap="flat" cmpd="sng">
            <a:solidFill>
              <a:srgbClr val="A600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70" name="Google Shape;570;p114"/>
          <p:cNvSpPr/>
          <p:nvPr/>
        </p:nvSpPr>
        <p:spPr>
          <a:xfrm>
            <a:off x="8416850" y="164775"/>
            <a:ext cx="373200" cy="33900"/>
          </a:xfrm>
          <a:prstGeom prst="rect">
            <a:avLst/>
          </a:prstGeom>
          <a:solidFill>
            <a:srgbClr val="6A6E77"/>
          </a:solidFill>
          <a:ln w="38100" cap="flat" cmpd="sng">
            <a:solidFill>
              <a:srgbClr val="6A6E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571" name="Google Shape;571;p114"/>
          <p:cNvCxnSpPr/>
          <p:nvPr/>
        </p:nvCxnSpPr>
        <p:spPr>
          <a:xfrm rot="10800000">
            <a:off x="8712900" y="4974500"/>
            <a:ext cx="0" cy="1662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2" name="Google Shape;572;p114"/>
          <p:cNvSpPr txBox="1"/>
          <p:nvPr/>
        </p:nvSpPr>
        <p:spPr>
          <a:xfrm>
            <a:off x="8465600" y="4765050"/>
            <a:ext cx="7641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ДНК 3</a:t>
            </a:r>
            <a:endParaRPr sz="700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16"/>
          <p:cNvSpPr/>
          <p:nvPr/>
        </p:nvSpPr>
        <p:spPr>
          <a:xfrm>
            <a:off x="8" y="0"/>
            <a:ext cx="9144000" cy="5143500"/>
          </a:xfrm>
          <a:prstGeom prst="rect">
            <a:avLst/>
          </a:prstGeom>
          <a:solidFill>
            <a:srgbClr val="302E2E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7" name="Google Shape;607;p116"/>
          <p:cNvPicPr preferRelativeResize="0"/>
          <p:nvPr/>
        </p:nvPicPr>
        <p:blipFill rotWithShape="1">
          <a:blip r:embed="rId3">
            <a:alphaModFix/>
          </a:blip>
          <a:srcRect r="10554"/>
          <a:stretch/>
        </p:blipFill>
        <p:spPr>
          <a:xfrm>
            <a:off x="0" y="0"/>
            <a:ext cx="345057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116"/>
          <p:cNvSpPr txBox="1"/>
          <p:nvPr/>
        </p:nvSpPr>
        <p:spPr>
          <a:xfrm>
            <a:off x="3894050" y="740075"/>
            <a:ext cx="492960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Экология биосистем, 7-10  лет 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01. </a:t>
            </a:r>
            <a:r>
              <a:rPr lang="ru" sz="9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мире опытов и экспериментов</a:t>
            </a:r>
            <a:r>
              <a:rPr lang="ru" sz="1200">
                <a:solidFill>
                  <a:schemeClr val="lt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chemeClr val="lt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Начальный уровень, 5-7 лет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Продвинутый уровень,  7-10 лет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9" name="Google Shape;609;p116"/>
          <p:cNvSpPr/>
          <p:nvPr/>
        </p:nvSpPr>
        <p:spPr>
          <a:xfrm>
            <a:off x="3274125" y="2214900"/>
            <a:ext cx="333900" cy="265500"/>
          </a:xfrm>
          <a:prstGeom prst="rect">
            <a:avLst/>
          </a:prstGeom>
          <a:noFill/>
          <a:ln w="28575" cap="flat" cmpd="sng">
            <a:solidFill>
              <a:srgbClr val="A600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16"/>
          <p:cNvSpPr/>
          <p:nvPr/>
        </p:nvSpPr>
        <p:spPr>
          <a:xfrm>
            <a:off x="3274125" y="25925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16"/>
          <p:cNvSpPr/>
          <p:nvPr/>
        </p:nvSpPr>
        <p:spPr>
          <a:xfrm>
            <a:off x="3274125" y="17610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16"/>
          <p:cNvSpPr/>
          <p:nvPr/>
        </p:nvSpPr>
        <p:spPr>
          <a:xfrm>
            <a:off x="3274125" y="3373425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D2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16"/>
          <p:cNvSpPr/>
          <p:nvPr/>
        </p:nvSpPr>
        <p:spPr>
          <a:xfrm>
            <a:off x="3274125" y="3751075"/>
            <a:ext cx="333900" cy="265500"/>
          </a:xfrm>
          <a:prstGeom prst="rect">
            <a:avLst/>
          </a:prstGeom>
          <a:noFill/>
          <a:ln w="28575" cap="flat" cmpd="sng">
            <a:solidFill>
              <a:srgbClr val="12AB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16"/>
          <p:cNvSpPr/>
          <p:nvPr/>
        </p:nvSpPr>
        <p:spPr>
          <a:xfrm>
            <a:off x="3274125" y="2995775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00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16"/>
          <p:cNvSpPr/>
          <p:nvPr/>
        </p:nvSpPr>
        <p:spPr>
          <a:xfrm>
            <a:off x="3274125" y="41509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00F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16"/>
          <p:cNvSpPr/>
          <p:nvPr/>
        </p:nvSpPr>
        <p:spPr>
          <a:xfrm>
            <a:off x="4347200" y="164775"/>
            <a:ext cx="373200" cy="26100"/>
          </a:xfrm>
          <a:prstGeom prst="rect">
            <a:avLst/>
          </a:prstGeom>
          <a:solidFill>
            <a:srgbClr val="02F7FF"/>
          </a:solidFill>
          <a:ln w="38100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17" name="Google Shape;617;p116"/>
          <p:cNvSpPr/>
          <p:nvPr/>
        </p:nvSpPr>
        <p:spPr>
          <a:xfrm>
            <a:off x="4798825" y="164775"/>
            <a:ext cx="373200" cy="26100"/>
          </a:xfrm>
          <a:prstGeom prst="rect">
            <a:avLst/>
          </a:prstGeom>
          <a:solidFill>
            <a:srgbClr val="FF5233"/>
          </a:solidFill>
          <a:ln w="38100" cap="flat" cmpd="sng">
            <a:solidFill>
              <a:srgbClr val="FF52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18" name="Google Shape;618;p116"/>
          <p:cNvSpPr/>
          <p:nvPr/>
        </p:nvSpPr>
        <p:spPr>
          <a:xfrm>
            <a:off x="5250450" y="164775"/>
            <a:ext cx="373200" cy="26100"/>
          </a:xfrm>
          <a:prstGeom prst="rect">
            <a:avLst/>
          </a:prstGeom>
          <a:solidFill>
            <a:srgbClr val="00F78E"/>
          </a:solidFill>
          <a:ln w="38100" cap="flat" cmpd="sng">
            <a:solidFill>
              <a:srgbClr val="00F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19" name="Google Shape;619;p116"/>
          <p:cNvSpPr/>
          <p:nvPr/>
        </p:nvSpPr>
        <p:spPr>
          <a:xfrm>
            <a:off x="5702075" y="164775"/>
            <a:ext cx="373200" cy="26100"/>
          </a:xfrm>
          <a:prstGeom prst="rect">
            <a:avLst/>
          </a:prstGeom>
          <a:solidFill>
            <a:srgbClr val="F7E808"/>
          </a:solidFill>
          <a:ln w="38100" cap="flat" cmpd="sng">
            <a:solidFill>
              <a:srgbClr val="F7E8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20" name="Google Shape;620;p116"/>
          <p:cNvSpPr/>
          <p:nvPr/>
        </p:nvSpPr>
        <p:spPr>
          <a:xfrm>
            <a:off x="6153700" y="164775"/>
            <a:ext cx="373200" cy="26100"/>
          </a:xfrm>
          <a:prstGeom prst="rect">
            <a:avLst/>
          </a:prstGeom>
          <a:solidFill>
            <a:srgbClr val="19D2DE"/>
          </a:solidFill>
          <a:ln w="38100" cap="flat" cmpd="sng">
            <a:solidFill>
              <a:srgbClr val="19D2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21" name="Google Shape;621;p116"/>
          <p:cNvSpPr/>
          <p:nvPr/>
        </p:nvSpPr>
        <p:spPr>
          <a:xfrm>
            <a:off x="6610350" y="164775"/>
            <a:ext cx="373200" cy="26100"/>
          </a:xfrm>
          <a:prstGeom prst="rect">
            <a:avLst/>
          </a:prstGeom>
          <a:solidFill>
            <a:srgbClr val="FF00D1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22" name="Google Shape;622;p116"/>
          <p:cNvSpPr/>
          <p:nvPr/>
        </p:nvSpPr>
        <p:spPr>
          <a:xfrm>
            <a:off x="7061975" y="164775"/>
            <a:ext cx="373200" cy="26100"/>
          </a:xfrm>
          <a:prstGeom prst="rect">
            <a:avLst/>
          </a:prstGeom>
          <a:solidFill>
            <a:srgbClr val="1155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23" name="Google Shape;623;p116"/>
          <p:cNvSpPr/>
          <p:nvPr/>
        </p:nvSpPr>
        <p:spPr>
          <a:xfrm>
            <a:off x="7513600" y="164775"/>
            <a:ext cx="373200" cy="26100"/>
          </a:xfrm>
          <a:prstGeom prst="rect">
            <a:avLst/>
          </a:prstGeom>
          <a:solidFill>
            <a:srgbClr val="FF7400"/>
          </a:solidFill>
          <a:ln w="38100" cap="flat" cmpd="sng">
            <a:solidFill>
              <a:srgbClr val="FF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24" name="Google Shape;624;p116"/>
          <p:cNvSpPr/>
          <p:nvPr/>
        </p:nvSpPr>
        <p:spPr>
          <a:xfrm>
            <a:off x="7965225" y="164775"/>
            <a:ext cx="373200" cy="26100"/>
          </a:xfrm>
          <a:prstGeom prst="rect">
            <a:avLst/>
          </a:prstGeom>
          <a:solidFill>
            <a:srgbClr val="A600F9"/>
          </a:solidFill>
          <a:ln w="38100" cap="flat" cmpd="sng">
            <a:solidFill>
              <a:srgbClr val="A600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25" name="Google Shape;625;p116"/>
          <p:cNvSpPr/>
          <p:nvPr/>
        </p:nvSpPr>
        <p:spPr>
          <a:xfrm>
            <a:off x="8416850" y="164775"/>
            <a:ext cx="373200" cy="33900"/>
          </a:xfrm>
          <a:prstGeom prst="rect">
            <a:avLst/>
          </a:prstGeom>
          <a:solidFill>
            <a:srgbClr val="6A6E77"/>
          </a:solidFill>
          <a:ln w="38100" cap="flat" cmpd="sng">
            <a:solidFill>
              <a:srgbClr val="6A6E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626" name="Google Shape;626;p116"/>
          <p:cNvCxnSpPr/>
          <p:nvPr/>
        </p:nvCxnSpPr>
        <p:spPr>
          <a:xfrm rot="10800000">
            <a:off x="8712900" y="4974500"/>
            <a:ext cx="0" cy="1662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7" name="Google Shape;627;p116"/>
          <p:cNvSpPr txBox="1"/>
          <p:nvPr/>
        </p:nvSpPr>
        <p:spPr>
          <a:xfrm>
            <a:off x="8465600" y="4765050"/>
            <a:ext cx="7641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ДНК 3</a:t>
            </a:r>
            <a:endParaRPr sz="700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8" name="Google Shape;628;p116"/>
          <p:cNvSpPr txBox="1"/>
          <p:nvPr/>
        </p:nvSpPr>
        <p:spPr>
          <a:xfrm>
            <a:off x="5698675" y="2530425"/>
            <a:ext cx="1837200" cy="19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Кем ребенок может стать в будущем?</a:t>
            </a:r>
            <a:endParaRPr sz="900">
              <a:solidFill>
                <a:srgbClr val="FF00D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02F7FF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биотехнологом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00F78E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биоинженером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FFD206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фармацевтом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экологом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ветеринарным врачом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…и еще</a:t>
            </a:r>
            <a:r>
              <a:rPr lang="ru" sz="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 10+</a:t>
            </a:r>
            <a:r>
              <a:rPr lang="ru" sz="7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 профессий, спрос на который будет расти в ближайшие </a:t>
            </a:r>
            <a:r>
              <a:rPr lang="ru" sz="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10-15 лет</a:t>
            </a:r>
            <a:endParaRPr sz="700"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-"/>
            </a:pPr>
            <a:r>
              <a:rPr lang="ru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СМ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9" name="Google Shape;629;p116"/>
          <p:cNvSpPr txBox="1"/>
          <p:nvPr/>
        </p:nvSpPr>
        <p:spPr>
          <a:xfrm>
            <a:off x="3950425" y="2530425"/>
            <a:ext cx="1765200" cy="20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Что будем делать на занятиях?</a:t>
            </a:r>
            <a:endParaRPr sz="900">
              <a:solidFill>
                <a:srgbClr val="FF00D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Наблюдать за явлениями природы на свежем воздухе и в лаборатории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 b="1">
                <a:solidFill>
                  <a:srgbClr val="FF5233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Ставить опыты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 b="1">
                <a:solidFill>
                  <a:srgbClr val="02F7FF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Проводить эксперименты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 b="1">
                <a:solidFill>
                  <a:srgbClr val="A600F9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Исследовать растения и животных с помощью микроскопа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 b="1">
                <a:solidFill>
                  <a:srgbClr val="02F7FF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ru" sz="800" b="1">
                <a:solidFill>
                  <a:srgbClr val="A600F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Разрабатывать научные проекты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0" name="Google Shape;630;p116"/>
          <p:cNvSpPr txBox="1"/>
          <p:nvPr/>
        </p:nvSpPr>
        <p:spPr>
          <a:xfrm>
            <a:off x="7466775" y="3025106"/>
            <a:ext cx="1837200" cy="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Средняя з/п 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ветеринарного врача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от </a:t>
            </a:r>
            <a:r>
              <a:rPr lang="ru" sz="24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90</a:t>
            </a: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 тыс.руб.</a:t>
            </a:r>
            <a:endParaRPr sz="900">
              <a:solidFill>
                <a:srgbClr val="FF00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15"/>
          <p:cNvSpPr/>
          <p:nvPr/>
        </p:nvSpPr>
        <p:spPr>
          <a:xfrm>
            <a:off x="8" y="0"/>
            <a:ext cx="9144000" cy="5143500"/>
          </a:xfrm>
          <a:prstGeom prst="rect">
            <a:avLst/>
          </a:prstGeom>
          <a:solidFill>
            <a:srgbClr val="302E2E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8" name="Google Shape;578;p115"/>
          <p:cNvPicPr preferRelativeResize="0"/>
          <p:nvPr/>
        </p:nvPicPr>
        <p:blipFill rotWithShape="1">
          <a:blip r:embed="rId3">
            <a:alphaModFix/>
          </a:blip>
          <a:srcRect r="10642"/>
          <a:stretch/>
        </p:blipFill>
        <p:spPr>
          <a:xfrm>
            <a:off x="1" y="0"/>
            <a:ext cx="343977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115"/>
          <p:cNvSpPr txBox="1"/>
          <p:nvPr/>
        </p:nvSpPr>
        <p:spPr>
          <a:xfrm>
            <a:off x="3894050" y="740075"/>
            <a:ext cx="492960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Естественные науки, 5-14  лет 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01. </a:t>
            </a:r>
            <a:r>
              <a:rPr lang="ru" sz="9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мире опытов и экспериментов</a:t>
            </a: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Начальный уровень, 5-7 лет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Продвинутый уровень,  7-10 лет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A600F9"/>
                </a:solidFill>
                <a:latin typeface="Montserrat"/>
                <a:ea typeface="Montserrat"/>
                <a:cs typeface="Montserrat"/>
                <a:sym typeface="Montserrat"/>
              </a:rPr>
              <a:t>02.</a:t>
            </a: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Инженер экосистемы</a:t>
            </a: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 11-14 лет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A600F9"/>
                </a:solidFill>
                <a:latin typeface="Montserrat"/>
                <a:ea typeface="Montserrat"/>
                <a:cs typeface="Montserrat"/>
                <a:sym typeface="Montserrat"/>
              </a:rPr>
              <a:t>03. Семейный  экологический клуб  5-65 лет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0" name="Google Shape;580;p115"/>
          <p:cNvSpPr/>
          <p:nvPr/>
        </p:nvSpPr>
        <p:spPr>
          <a:xfrm>
            <a:off x="3274125" y="2214900"/>
            <a:ext cx="333900" cy="265500"/>
          </a:xfrm>
          <a:prstGeom prst="rect">
            <a:avLst/>
          </a:prstGeom>
          <a:noFill/>
          <a:ln w="28575" cap="flat" cmpd="sng">
            <a:solidFill>
              <a:srgbClr val="A600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15"/>
          <p:cNvSpPr/>
          <p:nvPr/>
        </p:nvSpPr>
        <p:spPr>
          <a:xfrm>
            <a:off x="3274125" y="25925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15"/>
          <p:cNvSpPr/>
          <p:nvPr/>
        </p:nvSpPr>
        <p:spPr>
          <a:xfrm>
            <a:off x="3274125" y="17610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15"/>
          <p:cNvSpPr/>
          <p:nvPr/>
        </p:nvSpPr>
        <p:spPr>
          <a:xfrm>
            <a:off x="3274125" y="3373425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D2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15"/>
          <p:cNvSpPr/>
          <p:nvPr/>
        </p:nvSpPr>
        <p:spPr>
          <a:xfrm>
            <a:off x="3274125" y="3751075"/>
            <a:ext cx="333900" cy="265500"/>
          </a:xfrm>
          <a:prstGeom prst="rect">
            <a:avLst/>
          </a:prstGeom>
          <a:noFill/>
          <a:ln w="28575" cap="flat" cmpd="sng">
            <a:solidFill>
              <a:srgbClr val="12AB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15"/>
          <p:cNvSpPr/>
          <p:nvPr/>
        </p:nvSpPr>
        <p:spPr>
          <a:xfrm>
            <a:off x="3274125" y="2995775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00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15"/>
          <p:cNvSpPr/>
          <p:nvPr/>
        </p:nvSpPr>
        <p:spPr>
          <a:xfrm>
            <a:off x="3274125" y="41509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00F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15"/>
          <p:cNvSpPr/>
          <p:nvPr/>
        </p:nvSpPr>
        <p:spPr>
          <a:xfrm>
            <a:off x="4347200" y="164775"/>
            <a:ext cx="373200" cy="26100"/>
          </a:xfrm>
          <a:prstGeom prst="rect">
            <a:avLst/>
          </a:prstGeom>
          <a:solidFill>
            <a:srgbClr val="02F7FF"/>
          </a:solidFill>
          <a:ln w="38100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88" name="Google Shape;588;p115"/>
          <p:cNvSpPr/>
          <p:nvPr/>
        </p:nvSpPr>
        <p:spPr>
          <a:xfrm>
            <a:off x="4798825" y="164775"/>
            <a:ext cx="373200" cy="26100"/>
          </a:xfrm>
          <a:prstGeom prst="rect">
            <a:avLst/>
          </a:prstGeom>
          <a:solidFill>
            <a:srgbClr val="FF5233"/>
          </a:solidFill>
          <a:ln w="38100" cap="flat" cmpd="sng">
            <a:solidFill>
              <a:srgbClr val="FF52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89" name="Google Shape;589;p115"/>
          <p:cNvSpPr/>
          <p:nvPr/>
        </p:nvSpPr>
        <p:spPr>
          <a:xfrm>
            <a:off x="5250450" y="164775"/>
            <a:ext cx="373200" cy="26100"/>
          </a:xfrm>
          <a:prstGeom prst="rect">
            <a:avLst/>
          </a:prstGeom>
          <a:solidFill>
            <a:srgbClr val="00F78E"/>
          </a:solidFill>
          <a:ln w="38100" cap="flat" cmpd="sng">
            <a:solidFill>
              <a:srgbClr val="00F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90" name="Google Shape;590;p115"/>
          <p:cNvSpPr/>
          <p:nvPr/>
        </p:nvSpPr>
        <p:spPr>
          <a:xfrm>
            <a:off x="5702075" y="164775"/>
            <a:ext cx="373200" cy="26100"/>
          </a:xfrm>
          <a:prstGeom prst="rect">
            <a:avLst/>
          </a:prstGeom>
          <a:solidFill>
            <a:srgbClr val="F7E808"/>
          </a:solidFill>
          <a:ln w="38100" cap="flat" cmpd="sng">
            <a:solidFill>
              <a:srgbClr val="F7E8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91" name="Google Shape;591;p115"/>
          <p:cNvSpPr/>
          <p:nvPr/>
        </p:nvSpPr>
        <p:spPr>
          <a:xfrm>
            <a:off x="6153700" y="164775"/>
            <a:ext cx="373200" cy="26100"/>
          </a:xfrm>
          <a:prstGeom prst="rect">
            <a:avLst/>
          </a:prstGeom>
          <a:solidFill>
            <a:srgbClr val="19D2DE"/>
          </a:solidFill>
          <a:ln w="38100" cap="flat" cmpd="sng">
            <a:solidFill>
              <a:srgbClr val="19D2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92" name="Google Shape;592;p115"/>
          <p:cNvSpPr/>
          <p:nvPr/>
        </p:nvSpPr>
        <p:spPr>
          <a:xfrm>
            <a:off x="6610350" y="164775"/>
            <a:ext cx="373200" cy="26100"/>
          </a:xfrm>
          <a:prstGeom prst="rect">
            <a:avLst/>
          </a:prstGeom>
          <a:solidFill>
            <a:srgbClr val="FF00D1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93" name="Google Shape;593;p115"/>
          <p:cNvSpPr/>
          <p:nvPr/>
        </p:nvSpPr>
        <p:spPr>
          <a:xfrm>
            <a:off x="7061975" y="164775"/>
            <a:ext cx="373200" cy="26100"/>
          </a:xfrm>
          <a:prstGeom prst="rect">
            <a:avLst/>
          </a:prstGeom>
          <a:solidFill>
            <a:srgbClr val="1155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94" name="Google Shape;594;p115"/>
          <p:cNvSpPr/>
          <p:nvPr/>
        </p:nvSpPr>
        <p:spPr>
          <a:xfrm>
            <a:off x="7513600" y="164775"/>
            <a:ext cx="373200" cy="26100"/>
          </a:xfrm>
          <a:prstGeom prst="rect">
            <a:avLst/>
          </a:prstGeom>
          <a:solidFill>
            <a:srgbClr val="FF7400"/>
          </a:solidFill>
          <a:ln w="38100" cap="flat" cmpd="sng">
            <a:solidFill>
              <a:srgbClr val="FF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95" name="Google Shape;595;p115"/>
          <p:cNvSpPr/>
          <p:nvPr/>
        </p:nvSpPr>
        <p:spPr>
          <a:xfrm>
            <a:off x="7965225" y="164775"/>
            <a:ext cx="373200" cy="26100"/>
          </a:xfrm>
          <a:prstGeom prst="rect">
            <a:avLst/>
          </a:prstGeom>
          <a:solidFill>
            <a:srgbClr val="A600F9"/>
          </a:solidFill>
          <a:ln w="38100" cap="flat" cmpd="sng">
            <a:solidFill>
              <a:srgbClr val="A600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96" name="Google Shape;596;p115"/>
          <p:cNvSpPr/>
          <p:nvPr/>
        </p:nvSpPr>
        <p:spPr>
          <a:xfrm>
            <a:off x="8416850" y="164775"/>
            <a:ext cx="373200" cy="33900"/>
          </a:xfrm>
          <a:prstGeom prst="rect">
            <a:avLst/>
          </a:prstGeom>
          <a:solidFill>
            <a:srgbClr val="6A6E77"/>
          </a:solidFill>
          <a:ln w="38100" cap="flat" cmpd="sng">
            <a:solidFill>
              <a:srgbClr val="6A6E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597" name="Google Shape;597;p115"/>
          <p:cNvCxnSpPr/>
          <p:nvPr/>
        </p:nvCxnSpPr>
        <p:spPr>
          <a:xfrm rot="10800000">
            <a:off x="8712900" y="4974500"/>
            <a:ext cx="0" cy="1662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8" name="Google Shape;598;p115"/>
          <p:cNvSpPr txBox="1"/>
          <p:nvPr/>
        </p:nvSpPr>
        <p:spPr>
          <a:xfrm>
            <a:off x="8465600" y="4765050"/>
            <a:ext cx="7641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ДНК 3</a:t>
            </a:r>
            <a:endParaRPr sz="700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9" name="Google Shape;599;p115"/>
          <p:cNvSpPr txBox="1"/>
          <p:nvPr/>
        </p:nvSpPr>
        <p:spPr>
          <a:xfrm>
            <a:off x="5623650" y="2723325"/>
            <a:ext cx="1837200" cy="19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Кем ребенок может стать в будущем?</a:t>
            </a:r>
            <a:endParaRPr sz="900">
              <a:solidFill>
                <a:srgbClr val="FF00D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02F7FF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биотехнологом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-биоинженером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FFD206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фармацевтом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экологом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…и еще</a:t>
            </a:r>
            <a:r>
              <a:rPr lang="ru" sz="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 10+</a:t>
            </a:r>
            <a:r>
              <a:rPr lang="ru" sz="7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 профессий, спрос на который будет расти в ближайшие </a:t>
            </a:r>
            <a:r>
              <a:rPr lang="ru" sz="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10-15 лет</a:t>
            </a:r>
            <a:endParaRPr sz="700"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-"/>
            </a:pPr>
            <a:r>
              <a:rPr lang="ru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СМ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0" name="Google Shape;600;p115"/>
          <p:cNvSpPr txBox="1"/>
          <p:nvPr/>
        </p:nvSpPr>
        <p:spPr>
          <a:xfrm>
            <a:off x="3934650" y="2781850"/>
            <a:ext cx="1765200" cy="19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Что будем делать на занятиях?</a:t>
            </a:r>
            <a:endParaRPr sz="900">
              <a:solidFill>
                <a:srgbClr val="FF00D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Наблюдать за растениями и животными, погодой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 b="1">
                <a:solidFill>
                  <a:srgbClr val="FF5233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Создавать миниэкосистемы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 b="1">
                <a:solidFill>
                  <a:srgbClr val="02F7FF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Выращивать  экоогород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 b="1">
                <a:solidFill>
                  <a:srgbClr val="16C09E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Исследовать природные объекты с помощью микроскопа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1" name="Google Shape;601;p115"/>
          <p:cNvSpPr txBox="1"/>
          <p:nvPr/>
        </p:nvSpPr>
        <p:spPr>
          <a:xfrm>
            <a:off x="7390575" y="3025106"/>
            <a:ext cx="1837200" cy="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Средняя з/п 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биоинжнера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от </a:t>
            </a:r>
            <a:r>
              <a:rPr lang="ru" sz="24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150</a:t>
            </a: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 тыс.руб.</a:t>
            </a:r>
            <a:endParaRPr sz="900">
              <a:solidFill>
                <a:srgbClr val="FF00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17"/>
          <p:cNvSpPr/>
          <p:nvPr/>
        </p:nvSpPr>
        <p:spPr>
          <a:xfrm>
            <a:off x="8" y="0"/>
            <a:ext cx="9144000" cy="5143500"/>
          </a:xfrm>
          <a:prstGeom prst="rect">
            <a:avLst/>
          </a:prstGeom>
          <a:solidFill>
            <a:srgbClr val="302E2E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6" name="Google Shape;636;p117"/>
          <p:cNvPicPr preferRelativeResize="0"/>
          <p:nvPr/>
        </p:nvPicPr>
        <p:blipFill rotWithShape="1">
          <a:blip r:embed="rId3">
            <a:alphaModFix/>
          </a:blip>
          <a:srcRect l="32331" r="23096"/>
          <a:stretch/>
        </p:blipFill>
        <p:spPr>
          <a:xfrm>
            <a:off x="0" y="0"/>
            <a:ext cx="343967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117"/>
          <p:cNvSpPr txBox="1"/>
          <p:nvPr/>
        </p:nvSpPr>
        <p:spPr>
          <a:xfrm>
            <a:off x="3894050" y="740075"/>
            <a:ext cx="4929600" cy="16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Робототехника, 10-14 лет 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01. </a:t>
            </a:r>
            <a:r>
              <a:rPr lang="ru" sz="9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Робототехника на платформе Spike Prime |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23.500 руб.</a:t>
            </a: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Начальный уровень, 8–12 лет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Продвинутый уровень,  10–14 лет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A600F9"/>
                </a:solidFill>
                <a:latin typeface="Montserrat"/>
                <a:ea typeface="Montserrat"/>
                <a:cs typeface="Montserrat"/>
                <a:sym typeface="Montserrat"/>
              </a:rPr>
              <a:t>02.</a:t>
            </a: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DIY робототехника (Arduino+C++), 10–14 лет |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26.500 руб.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8" name="Google Shape;638;p117"/>
          <p:cNvSpPr/>
          <p:nvPr/>
        </p:nvSpPr>
        <p:spPr>
          <a:xfrm>
            <a:off x="3274125" y="2214900"/>
            <a:ext cx="333900" cy="265500"/>
          </a:xfrm>
          <a:prstGeom prst="rect">
            <a:avLst/>
          </a:prstGeom>
          <a:noFill/>
          <a:ln w="28575" cap="flat" cmpd="sng">
            <a:solidFill>
              <a:srgbClr val="A600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17"/>
          <p:cNvSpPr/>
          <p:nvPr/>
        </p:nvSpPr>
        <p:spPr>
          <a:xfrm>
            <a:off x="3274125" y="25925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17"/>
          <p:cNvSpPr/>
          <p:nvPr/>
        </p:nvSpPr>
        <p:spPr>
          <a:xfrm>
            <a:off x="3274125" y="17610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17"/>
          <p:cNvSpPr/>
          <p:nvPr/>
        </p:nvSpPr>
        <p:spPr>
          <a:xfrm>
            <a:off x="3274125" y="3373425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D2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17"/>
          <p:cNvSpPr/>
          <p:nvPr/>
        </p:nvSpPr>
        <p:spPr>
          <a:xfrm>
            <a:off x="3274125" y="3751075"/>
            <a:ext cx="333900" cy="265500"/>
          </a:xfrm>
          <a:prstGeom prst="rect">
            <a:avLst/>
          </a:prstGeom>
          <a:noFill/>
          <a:ln w="28575" cap="flat" cmpd="sng">
            <a:solidFill>
              <a:srgbClr val="12AB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17"/>
          <p:cNvSpPr/>
          <p:nvPr/>
        </p:nvSpPr>
        <p:spPr>
          <a:xfrm>
            <a:off x="3274125" y="2995775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00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17"/>
          <p:cNvSpPr/>
          <p:nvPr/>
        </p:nvSpPr>
        <p:spPr>
          <a:xfrm>
            <a:off x="3274125" y="41509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00F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17"/>
          <p:cNvSpPr/>
          <p:nvPr/>
        </p:nvSpPr>
        <p:spPr>
          <a:xfrm>
            <a:off x="4347200" y="164775"/>
            <a:ext cx="373200" cy="26100"/>
          </a:xfrm>
          <a:prstGeom prst="rect">
            <a:avLst/>
          </a:prstGeom>
          <a:solidFill>
            <a:srgbClr val="02F7FF"/>
          </a:solidFill>
          <a:ln w="38100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46" name="Google Shape;646;p117"/>
          <p:cNvSpPr/>
          <p:nvPr/>
        </p:nvSpPr>
        <p:spPr>
          <a:xfrm>
            <a:off x="4798825" y="164775"/>
            <a:ext cx="373200" cy="26100"/>
          </a:xfrm>
          <a:prstGeom prst="rect">
            <a:avLst/>
          </a:prstGeom>
          <a:solidFill>
            <a:srgbClr val="FF5233"/>
          </a:solidFill>
          <a:ln w="38100" cap="flat" cmpd="sng">
            <a:solidFill>
              <a:srgbClr val="FF52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47" name="Google Shape;647;p117"/>
          <p:cNvSpPr/>
          <p:nvPr/>
        </p:nvSpPr>
        <p:spPr>
          <a:xfrm>
            <a:off x="5250450" y="164775"/>
            <a:ext cx="373200" cy="26100"/>
          </a:xfrm>
          <a:prstGeom prst="rect">
            <a:avLst/>
          </a:prstGeom>
          <a:solidFill>
            <a:srgbClr val="00F78E"/>
          </a:solidFill>
          <a:ln w="38100" cap="flat" cmpd="sng">
            <a:solidFill>
              <a:srgbClr val="00F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48" name="Google Shape;648;p117"/>
          <p:cNvSpPr/>
          <p:nvPr/>
        </p:nvSpPr>
        <p:spPr>
          <a:xfrm>
            <a:off x="5702075" y="164775"/>
            <a:ext cx="373200" cy="26100"/>
          </a:xfrm>
          <a:prstGeom prst="rect">
            <a:avLst/>
          </a:prstGeom>
          <a:solidFill>
            <a:srgbClr val="F7E808"/>
          </a:solidFill>
          <a:ln w="38100" cap="flat" cmpd="sng">
            <a:solidFill>
              <a:srgbClr val="F7E8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49" name="Google Shape;649;p117"/>
          <p:cNvSpPr/>
          <p:nvPr/>
        </p:nvSpPr>
        <p:spPr>
          <a:xfrm>
            <a:off x="6153700" y="164775"/>
            <a:ext cx="373200" cy="26100"/>
          </a:xfrm>
          <a:prstGeom prst="rect">
            <a:avLst/>
          </a:prstGeom>
          <a:solidFill>
            <a:srgbClr val="19D2DE"/>
          </a:solidFill>
          <a:ln w="38100" cap="flat" cmpd="sng">
            <a:solidFill>
              <a:srgbClr val="19D2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50" name="Google Shape;650;p117"/>
          <p:cNvSpPr/>
          <p:nvPr/>
        </p:nvSpPr>
        <p:spPr>
          <a:xfrm>
            <a:off x="6610350" y="164775"/>
            <a:ext cx="373200" cy="26100"/>
          </a:xfrm>
          <a:prstGeom prst="rect">
            <a:avLst/>
          </a:prstGeom>
          <a:solidFill>
            <a:srgbClr val="FF00D1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51" name="Google Shape;651;p117"/>
          <p:cNvSpPr/>
          <p:nvPr/>
        </p:nvSpPr>
        <p:spPr>
          <a:xfrm>
            <a:off x="7061975" y="164775"/>
            <a:ext cx="373200" cy="26100"/>
          </a:xfrm>
          <a:prstGeom prst="rect">
            <a:avLst/>
          </a:prstGeom>
          <a:solidFill>
            <a:srgbClr val="1155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52" name="Google Shape;652;p117"/>
          <p:cNvSpPr/>
          <p:nvPr/>
        </p:nvSpPr>
        <p:spPr>
          <a:xfrm>
            <a:off x="7513600" y="164775"/>
            <a:ext cx="373200" cy="26100"/>
          </a:xfrm>
          <a:prstGeom prst="rect">
            <a:avLst/>
          </a:prstGeom>
          <a:solidFill>
            <a:srgbClr val="FF7400"/>
          </a:solidFill>
          <a:ln w="38100" cap="flat" cmpd="sng">
            <a:solidFill>
              <a:srgbClr val="FF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53" name="Google Shape;653;p117"/>
          <p:cNvSpPr/>
          <p:nvPr/>
        </p:nvSpPr>
        <p:spPr>
          <a:xfrm>
            <a:off x="7965225" y="164775"/>
            <a:ext cx="373200" cy="26100"/>
          </a:xfrm>
          <a:prstGeom prst="rect">
            <a:avLst/>
          </a:prstGeom>
          <a:solidFill>
            <a:srgbClr val="A600F9"/>
          </a:solidFill>
          <a:ln w="38100" cap="flat" cmpd="sng">
            <a:solidFill>
              <a:srgbClr val="A600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54" name="Google Shape;654;p117"/>
          <p:cNvSpPr/>
          <p:nvPr/>
        </p:nvSpPr>
        <p:spPr>
          <a:xfrm>
            <a:off x="8416850" y="164775"/>
            <a:ext cx="373200" cy="33900"/>
          </a:xfrm>
          <a:prstGeom prst="rect">
            <a:avLst/>
          </a:prstGeom>
          <a:solidFill>
            <a:srgbClr val="6A6E77"/>
          </a:solidFill>
          <a:ln w="38100" cap="flat" cmpd="sng">
            <a:solidFill>
              <a:srgbClr val="6A6E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655" name="Google Shape;655;p117"/>
          <p:cNvCxnSpPr/>
          <p:nvPr/>
        </p:nvCxnSpPr>
        <p:spPr>
          <a:xfrm rot="10800000">
            <a:off x="8712900" y="4974500"/>
            <a:ext cx="0" cy="1662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6" name="Google Shape;656;p117"/>
          <p:cNvSpPr txBox="1"/>
          <p:nvPr/>
        </p:nvSpPr>
        <p:spPr>
          <a:xfrm>
            <a:off x="8465600" y="4765050"/>
            <a:ext cx="7641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ДНК 3</a:t>
            </a:r>
            <a:endParaRPr sz="700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7" name="Google Shape;657;p117"/>
          <p:cNvSpPr txBox="1"/>
          <p:nvPr/>
        </p:nvSpPr>
        <p:spPr>
          <a:xfrm>
            <a:off x="5546275" y="2530425"/>
            <a:ext cx="1837200" cy="19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Кем ребенок может стать в будущем?</a:t>
            </a:r>
            <a:endParaRPr sz="900">
              <a:solidFill>
                <a:srgbClr val="FF00D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02F7FF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Проектировщик домашних роботов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FFD206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Разработчик нанороботов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Консультант по робоэтике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…и еще</a:t>
            </a:r>
            <a:r>
              <a:rPr lang="ru" sz="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 10+</a:t>
            </a:r>
            <a:r>
              <a:rPr lang="ru" sz="7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 профессий, спрос на который будет расти в ближайшие </a:t>
            </a:r>
            <a:r>
              <a:rPr lang="ru" sz="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10-15 лет</a:t>
            </a:r>
            <a:endParaRPr sz="700"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Char char="-"/>
            </a:pPr>
            <a:r>
              <a:rPr lang="ru"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СМ</a:t>
            </a: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8" name="Google Shape;658;p117"/>
          <p:cNvSpPr txBox="1"/>
          <p:nvPr/>
        </p:nvSpPr>
        <p:spPr>
          <a:xfrm>
            <a:off x="3874225" y="2530425"/>
            <a:ext cx="1765200" cy="19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Что будем делать на занятиях?</a:t>
            </a:r>
            <a:endParaRPr sz="900">
              <a:solidFill>
                <a:srgbClr val="FF00D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Разрабатывать и собирать роботов для выполнения различных заданий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 b="1">
                <a:solidFill>
                  <a:srgbClr val="FF5233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Создавать алгоритмы действий роботов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 b="1">
                <a:solidFill>
                  <a:srgbClr val="02F7FF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Программировать роботов с помощью языка Scratch, Python и C++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 b="1">
                <a:solidFill>
                  <a:srgbClr val="A600F9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Прорабатывать тактику решения соревновательных задач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9" name="Google Shape;659;p117"/>
          <p:cNvSpPr txBox="1"/>
          <p:nvPr/>
        </p:nvSpPr>
        <p:spPr>
          <a:xfrm>
            <a:off x="7390575" y="3025106"/>
            <a:ext cx="1837200" cy="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Средняя з/п 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инженера-робототехника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от </a:t>
            </a:r>
            <a:r>
              <a:rPr lang="ru" sz="24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90</a:t>
            </a: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 тыс.руб.</a:t>
            </a:r>
            <a:endParaRPr sz="900">
              <a:solidFill>
                <a:srgbClr val="FF00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18"/>
          <p:cNvSpPr/>
          <p:nvPr/>
        </p:nvSpPr>
        <p:spPr>
          <a:xfrm>
            <a:off x="8" y="0"/>
            <a:ext cx="9144000" cy="5143500"/>
          </a:xfrm>
          <a:prstGeom prst="rect">
            <a:avLst/>
          </a:prstGeom>
          <a:solidFill>
            <a:srgbClr val="302E2E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5" name="Google Shape;665;p118"/>
          <p:cNvPicPr preferRelativeResize="0"/>
          <p:nvPr/>
        </p:nvPicPr>
        <p:blipFill rotWithShape="1">
          <a:blip r:embed="rId3">
            <a:alphaModFix/>
          </a:blip>
          <a:srcRect l="20935" r="34483"/>
          <a:stretch/>
        </p:blipFill>
        <p:spPr>
          <a:xfrm>
            <a:off x="46450" y="0"/>
            <a:ext cx="34396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118"/>
          <p:cNvSpPr txBox="1"/>
          <p:nvPr/>
        </p:nvSpPr>
        <p:spPr>
          <a:xfrm>
            <a:off x="3903450" y="735825"/>
            <a:ext cx="4743600" cy="16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Аддитивные технологии, 10-14 лет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FF6449"/>
                </a:solidFill>
                <a:latin typeface="Montserrat"/>
                <a:ea typeface="Montserrat"/>
                <a:cs typeface="Montserrat"/>
                <a:sym typeface="Montserrat"/>
              </a:rPr>
              <a:t>01. </a:t>
            </a: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3D-моделирование и 3D-печать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(Fusion 360. Blender),  10–14 лет |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26.500 руб.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AAC91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7" name="Google Shape;667;p118"/>
          <p:cNvSpPr/>
          <p:nvPr/>
        </p:nvSpPr>
        <p:spPr>
          <a:xfrm>
            <a:off x="3274125" y="2214900"/>
            <a:ext cx="333900" cy="265500"/>
          </a:xfrm>
          <a:prstGeom prst="rect">
            <a:avLst/>
          </a:prstGeom>
          <a:noFill/>
          <a:ln w="28575" cap="flat" cmpd="sng">
            <a:solidFill>
              <a:srgbClr val="A600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118"/>
          <p:cNvSpPr/>
          <p:nvPr/>
        </p:nvSpPr>
        <p:spPr>
          <a:xfrm>
            <a:off x="3274125" y="25925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18"/>
          <p:cNvSpPr/>
          <p:nvPr/>
        </p:nvSpPr>
        <p:spPr>
          <a:xfrm>
            <a:off x="3274125" y="17610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18"/>
          <p:cNvSpPr/>
          <p:nvPr/>
        </p:nvSpPr>
        <p:spPr>
          <a:xfrm>
            <a:off x="3274125" y="3373425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D2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118"/>
          <p:cNvSpPr/>
          <p:nvPr/>
        </p:nvSpPr>
        <p:spPr>
          <a:xfrm>
            <a:off x="3274125" y="3751075"/>
            <a:ext cx="333900" cy="265500"/>
          </a:xfrm>
          <a:prstGeom prst="rect">
            <a:avLst/>
          </a:prstGeom>
          <a:noFill/>
          <a:ln w="28575" cap="flat" cmpd="sng">
            <a:solidFill>
              <a:srgbClr val="12AB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18"/>
          <p:cNvSpPr/>
          <p:nvPr/>
        </p:nvSpPr>
        <p:spPr>
          <a:xfrm>
            <a:off x="3274125" y="2995775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00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18"/>
          <p:cNvSpPr/>
          <p:nvPr/>
        </p:nvSpPr>
        <p:spPr>
          <a:xfrm>
            <a:off x="3274125" y="41509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00F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118"/>
          <p:cNvSpPr/>
          <p:nvPr/>
        </p:nvSpPr>
        <p:spPr>
          <a:xfrm>
            <a:off x="4347200" y="164775"/>
            <a:ext cx="373200" cy="26100"/>
          </a:xfrm>
          <a:prstGeom prst="rect">
            <a:avLst/>
          </a:prstGeom>
          <a:solidFill>
            <a:srgbClr val="02F7FF"/>
          </a:solidFill>
          <a:ln w="38100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75" name="Google Shape;675;p118"/>
          <p:cNvSpPr/>
          <p:nvPr/>
        </p:nvSpPr>
        <p:spPr>
          <a:xfrm>
            <a:off x="4798825" y="164775"/>
            <a:ext cx="373200" cy="26100"/>
          </a:xfrm>
          <a:prstGeom prst="rect">
            <a:avLst/>
          </a:prstGeom>
          <a:solidFill>
            <a:srgbClr val="FF5233"/>
          </a:solidFill>
          <a:ln w="38100" cap="flat" cmpd="sng">
            <a:solidFill>
              <a:srgbClr val="FF52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76" name="Google Shape;676;p118"/>
          <p:cNvSpPr/>
          <p:nvPr/>
        </p:nvSpPr>
        <p:spPr>
          <a:xfrm>
            <a:off x="5250450" y="164775"/>
            <a:ext cx="373200" cy="26100"/>
          </a:xfrm>
          <a:prstGeom prst="rect">
            <a:avLst/>
          </a:prstGeom>
          <a:solidFill>
            <a:srgbClr val="00F78E"/>
          </a:solidFill>
          <a:ln w="38100" cap="flat" cmpd="sng">
            <a:solidFill>
              <a:srgbClr val="00F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77" name="Google Shape;677;p118"/>
          <p:cNvSpPr/>
          <p:nvPr/>
        </p:nvSpPr>
        <p:spPr>
          <a:xfrm>
            <a:off x="5702075" y="164775"/>
            <a:ext cx="373200" cy="26100"/>
          </a:xfrm>
          <a:prstGeom prst="rect">
            <a:avLst/>
          </a:prstGeom>
          <a:solidFill>
            <a:srgbClr val="F7E808"/>
          </a:solidFill>
          <a:ln w="38100" cap="flat" cmpd="sng">
            <a:solidFill>
              <a:srgbClr val="F7E8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78" name="Google Shape;678;p118"/>
          <p:cNvSpPr/>
          <p:nvPr/>
        </p:nvSpPr>
        <p:spPr>
          <a:xfrm>
            <a:off x="6153700" y="164775"/>
            <a:ext cx="373200" cy="26100"/>
          </a:xfrm>
          <a:prstGeom prst="rect">
            <a:avLst/>
          </a:prstGeom>
          <a:solidFill>
            <a:srgbClr val="19D2DE"/>
          </a:solidFill>
          <a:ln w="38100" cap="flat" cmpd="sng">
            <a:solidFill>
              <a:srgbClr val="19D2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79" name="Google Shape;679;p118"/>
          <p:cNvSpPr/>
          <p:nvPr/>
        </p:nvSpPr>
        <p:spPr>
          <a:xfrm>
            <a:off x="6610350" y="164775"/>
            <a:ext cx="373200" cy="26100"/>
          </a:xfrm>
          <a:prstGeom prst="rect">
            <a:avLst/>
          </a:prstGeom>
          <a:solidFill>
            <a:srgbClr val="FF00D1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80" name="Google Shape;680;p118"/>
          <p:cNvSpPr/>
          <p:nvPr/>
        </p:nvSpPr>
        <p:spPr>
          <a:xfrm>
            <a:off x="7061975" y="164775"/>
            <a:ext cx="373200" cy="26100"/>
          </a:xfrm>
          <a:prstGeom prst="rect">
            <a:avLst/>
          </a:prstGeom>
          <a:solidFill>
            <a:srgbClr val="1155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81" name="Google Shape;681;p118"/>
          <p:cNvSpPr/>
          <p:nvPr/>
        </p:nvSpPr>
        <p:spPr>
          <a:xfrm>
            <a:off x="7513600" y="164775"/>
            <a:ext cx="373200" cy="26100"/>
          </a:xfrm>
          <a:prstGeom prst="rect">
            <a:avLst/>
          </a:prstGeom>
          <a:solidFill>
            <a:srgbClr val="FF7400"/>
          </a:solidFill>
          <a:ln w="38100" cap="flat" cmpd="sng">
            <a:solidFill>
              <a:srgbClr val="FF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82" name="Google Shape;682;p118"/>
          <p:cNvSpPr/>
          <p:nvPr/>
        </p:nvSpPr>
        <p:spPr>
          <a:xfrm>
            <a:off x="7965225" y="164775"/>
            <a:ext cx="373200" cy="26100"/>
          </a:xfrm>
          <a:prstGeom prst="rect">
            <a:avLst/>
          </a:prstGeom>
          <a:solidFill>
            <a:srgbClr val="A600F9"/>
          </a:solidFill>
          <a:ln w="38100" cap="flat" cmpd="sng">
            <a:solidFill>
              <a:srgbClr val="A600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83" name="Google Shape;683;p118"/>
          <p:cNvSpPr/>
          <p:nvPr/>
        </p:nvSpPr>
        <p:spPr>
          <a:xfrm>
            <a:off x="8416850" y="164775"/>
            <a:ext cx="373200" cy="33900"/>
          </a:xfrm>
          <a:prstGeom prst="rect">
            <a:avLst/>
          </a:prstGeom>
          <a:solidFill>
            <a:srgbClr val="6A6E77"/>
          </a:solidFill>
          <a:ln w="38100" cap="flat" cmpd="sng">
            <a:solidFill>
              <a:srgbClr val="6A6E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684" name="Google Shape;684;p118"/>
          <p:cNvCxnSpPr/>
          <p:nvPr/>
        </p:nvCxnSpPr>
        <p:spPr>
          <a:xfrm rot="10800000">
            <a:off x="8712900" y="4974500"/>
            <a:ext cx="0" cy="1662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5" name="Google Shape;685;p118"/>
          <p:cNvSpPr txBox="1"/>
          <p:nvPr/>
        </p:nvSpPr>
        <p:spPr>
          <a:xfrm>
            <a:off x="8465600" y="4765050"/>
            <a:ext cx="7641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ДНК 4</a:t>
            </a:r>
            <a:endParaRPr sz="700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6" name="Google Shape;686;p118"/>
          <p:cNvSpPr txBox="1"/>
          <p:nvPr/>
        </p:nvSpPr>
        <p:spPr>
          <a:xfrm>
            <a:off x="5546275" y="2301825"/>
            <a:ext cx="1837200" cy="19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Кем ребенок может стать в будущем?</a:t>
            </a:r>
            <a:endParaRPr sz="900">
              <a:solidFill>
                <a:srgbClr val="FF00D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02F7FF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Инженер 3D-печати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FFD206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Дизайнер интерактивной среды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Мультимедиа-арт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…и еще </a:t>
            </a:r>
            <a:r>
              <a:rPr lang="ru" sz="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8+</a:t>
            </a:r>
            <a:r>
              <a:rPr lang="ru" sz="7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 профессий, спрос на который будет расти в ближайшие </a:t>
            </a:r>
            <a:r>
              <a:rPr lang="ru" sz="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10-15 лет</a:t>
            </a:r>
            <a:endParaRPr sz="700"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7" name="Google Shape;687;p118"/>
          <p:cNvSpPr txBox="1"/>
          <p:nvPr/>
        </p:nvSpPr>
        <p:spPr>
          <a:xfrm>
            <a:off x="3874225" y="2301825"/>
            <a:ext cx="1765200" cy="19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Что будем делать на занятиях?</a:t>
            </a:r>
            <a:endParaRPr sz="900">
              <a:solidFill>
                <a:srgbClr val="FF00D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Использовать основные инструменты Autodesk Fusion 360 и Blender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FF5233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Научимся работать в трехмерном пространстве и развивать пространственное мышление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02F7FF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Научимся работе с 3d принтером</a:t>
            </a:r>
            <a:endParaRPr sz="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A600F9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Отрабатывать полный цикл создания проекта от идеи до готового прототипа</a:t>
            </a:r>
            <a:endParaRPr sz="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8" name="Google Shape;688;p118"/>
          <p:cNvSpPr txBox="1"/>
          <p:nvPr/>
        </p:nvSpPr>
        <p:spPr>
          <a:xfrm>
            <a:off x="7466775" y="2796506"/>
            <a:ext cx="1837200" cy="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Средняя з/п 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инженера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3D-печати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от </a:t>
            </a:r>
            <a:r>
              <a:rPr lang="ru" sz="24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120</a:t>
            </a: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 тыс.руб.</a:t>
            </a:r>
            <a:endParaRPr sz="900">
              <a:solidFill>
                <a:srgbClr val="FF00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19"/>
          <p:cNvSpPr/>
          <p:nvPr/>
        </p:nvSpPr>
        <p:spPr>
          <a:xfrm>
            <a:off x="8" y="0"/>
            <a:ext cx="9144000" cy="5143500"/>
          </a:xfrm>
          <a:prstGeom prst="rect">
            <a:avLst/>
          </a:prstGeom>
          <a:solidFill>
            <a:srgbClr val="302E2E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4" name="Google Shape;694;p119"/>
          <p:cNvPicPr preferRelativeResize="0"/>
          <p:nvPr/>
        </p:nvPicPr>
        <p:blipFill rotWithShape="1">
          <a:blip r:embed="rId3">
            <a:alphaModFix/>
          </a:blip>
          <a:srcRect l="27695" r="27699"/>
          <a:stretch/>
        </p:blipFill>
        <p:spPr>
          <a:xfrm>
            <a:off x="0" y="0"/>
            <a:ext cx="34396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119"/>
          <p:cNvSpPr txBox="1"/>
          <p:nvPr/>
        </p:nvSpPr>
        <p:spPr>
          <a:xfrm>
            <a:off x="3894050" y="916125"/>
            <a:ext cx="47436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Компьютерная графика, 10-15 лет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19D2DE"/>
                </a:solidFill>
                <a:latin typeface="Montserrat"/>
                <a:ea typeface="Montserrat"/>
                <a:cs typeface="Montserrat"/>
                <a:sym typeface="Montserrat"/>
              </a:rPr>
              <a:t>01.</a:t>
            </a:r>
            <a:r>
              <a:rPr lang="ru" sz="12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Проектирование VR, (10–14 лет) |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23.500 руб.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FFD206"/>
                </a:solidFill>
                <a:latin typeface="Montserrat"/>
                <a:ea typeface="Montserrat"/>
                <a:cs typeface="Montserrat"/>
                <a:sym typeface="Montserrat"/>
              </a:rPr>
              <a:t>02.</a:t>
            </a:r>
            <a:r>
              <a:rPr lang="ru" sz="12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CGI графика, (10–14 лет) |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23.500 руб.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6" name="Google Shape;696;p119"/>
          <p:cNvSpPr/>
          <p:nvPr/>
        </p:nvSpPr>
        <p:spPr>
          <a:xfrm>
            <a:off x="3274125" y="2214900"/>
            <a:ext cx="333900" cy="265500"/>
          </a:xfrm>
          <a:prstGeom prst="rect">
            <a:avLst/>
          </a:prstGeom>
          <a:noFill/>
          <a:ln w="28575" cap="flat" cmpd="sng">
            <a:solidFill>
              <a:srgbClr val="A600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19"/>
          <p:cNvSpPr/>
          <p:nvPr/>
        </p:nvSpPr>
        <p:spPr>
          <a:xfrm>
            <a:off x="3274125" y="25925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19"/>
          <p:cNvSpPr/>
          <p:nvPr/>
        </p:nvSpPr>
        <p:spPr>
          <a:xfrm>
            <a:off x="3274125" y="17610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19"/>
          <p:cNvSpPr/>
          <p:nvPr/>
        </p:nvSpPr>
        <p:spPr>
          <a:xfrm>
            <a:off x="3274125" y="3373425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D2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19"/>
          <p:cNvSpPr/>
          <p:nvPr/>
        </p:nvSpPr>
        <p:spPr>
          <a:xfrm>
            <a:off x="3274125" y="3751075"/>
            <a:ext cx="333900" cy="265500"/>
          </a:xfrm>
          <a:prstGeom prst="rect">
            <a:avLst/>
          </a:prstGeom>
          <a:noFill/>
          <a:ln w="28575" cap="flat" cmpd="sng">
            <a:solidFill>
              <a:srgbClr val="12AB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19"/>
          <p:cNvSpPr/>
          <p:nvPr/>
        </p:nvSpPr>
        <p:spPr>
          <a:xfrm>
            <a:off x="3274125" y="2995775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00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19"/>
          <p:cNvSpPr/>
          <p:nvPr/>
        </p:nvSpPr>
        <p:spPr>
          <a:xfrm>
            <a:off x="3274125" y="41509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00F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19"/>
          <p:cNvSpPr/>
          <p:nvPr/>
        </p:nvSpPr>
        <p:spPr>
          <a:xfrm>
            <a:off x="4347200" y="164775"/>
            <a:ext cx="373200" cy="26100"/>
          </a:xfrm>
          <a:prstGeom prst="rect">
            <a:avLst/>
          </a:prstGeom>
          <a:solidFill>
            <a:srgbClr val="02F7FF"/>
          </a:solidFill>
          <a:ln w="38100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04" name="Google Shape;704;p119"/>
          <p:cNvSpPr/>
          <p:nvPr/>
        </p:nvSpPr>
        <p:spPr>
          <a:xfrm>
            <a:off x="4798825" y="164775"/>
            <a:ext cx="373200" cy="26100"/>
          </a:xfrm>
          <a:prstGeom prst="rect">
            <a:avLst/>
          </a:prstGeom>
          <a:solidFill>
            <a:srgbClr val="FF5233"/>
          </a:solidFill>
          <a:ln w="38100" cap="flat" cmpd="sng">
            <a:solidFill>
              <a:srgbClr val="FF52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05" name="Google Shape;705;p119"/>
          <p:cNvSpPr/>
          <p:nvPr/>
        </p:nvSpPr>
        <p:spPr>
          <a:xfrm>
            <a:off x="5250450" y="164775"/>
            <a:ext cx="373200" cy="26100"/>
          </a:xfrm>
          <a:prstGeom prst="rect">
            <a:avLst/>
          </a:prstGeom>
          <a:solidFill>
            <a:srgbClr val="00F78E"/>
          </a:solidFill>
          <a:ln w="38100" cap="flat" cmpd="sng">
            <a:solidFill>
              <a:srgbClr val="00F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06" name="Google Shape;706;p119"/>
          <p:cNvSpPr/>
          <p:nvPr/>
        </p:nvSpPr>
        <p:spPr>
          <a:xfrm>
            <a:off x="5702075" y="164775"/>
            <a:ext cx="373200" cy="26100"/>
          </a:xfrm>
          <a:prstGeom prst="rect">
            <a:avLst/>
          </a:prstGeom>
          <a:solidFill>
            <a:srgbClr val="F7E808"/>
          </a:solidFill>
          <a:ln w="38100" cap="flat" cmpd="sng">
            <a:solidFill>
              <a:srgbClr val="F7E8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07" name="Google Shape;707;p119"/>
          <p:cNvSpPr/>
          <p:nvPr/>
        </p:nvSpPr>
        <p:spPr>
          <a:xfrm>
            <a:off x="6153700" y="164775"/>
            <a:ext cx="373200" cy="26100"/>
          </a:xfrm>
          <a:prstGeom prst="rect">
            <a:avLst/>
          </a:prstGeom>
          <a:solidFill>
            <a:srgbClr val="19D2DE"/>
          </a:solidFill>
          <a:ln w="38100" cap="flat" cmpd="sng">
            <a:solidFill>
              <a:srgbClr val="19D2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08" name="Google Shape;708;p119"/>
          <p:cNvSpPr/>
          <p:nvPr/>
        </p:nvSpPr>
        <p:spPr>
          <a:xfrm>
            <a:off x="6610350" y="164775"/>
            <a:ext cx="373200" cy="26100"/>
          </a:xfrm>
          <a:prstGeom prst="rect">
            <a:avLst/>
          </a:prstGeom>
          <a:solidFill>
            <a:srgbClr val="FF00D1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09" name="Google Shape;709;p119"/>
          <p:cNvSpPr/>
          <p:nvPr/>
        </p:nvSpPr>
        <p:spPr>
          <a:xfrm>
            <a:off x="7061975" y="164775"/>
            <a:ext cx="373200" cy="26100"/>
          </a:xfrm>
          <a:prstGeom prst="rect">
            <a:avLst/>
          </a:prstGeom>
          <a:solidFill>
            <a:srgbClr val="1155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10" name="Google Shape;710;p119"/>
          <p:cNvSpPr/>
          <p:nvPr/>
        </p:nvSpPr>
        <p:spPr>
          <a:xfrm>
            <a:off x="7513600" y="164775"/>
            <a:ext cx="373200" cy="26100"/>
          </a:xfrm>
          <a:prstGeom prst="rect">
            <a:avLst/>
          </a:prstGeom>
          <a:solidFill>
            <a:srgbClr val="FF7400"/>
          </a:solidFill>
          <a:ln w="38100" cap="flat" cmpd="sng">
            <a:solidFill>
              <a:srgbClr val="FF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11" name="Google Shape;711;p119"/>
          <p:cNvSpPr/>
          <p:nvPr/>
        </p:nvSpPr>
        <p:spPr>
          <a:xfrm>
            <a:off x="7965225" y="164775"/>
            <a:ext cx="373200" cy="26100"/>
          </a:xfrm>
          <a:prstGeom prst="rect">
            <a:avLst/>
          </a:prstGeom>
          <a:solidFill>
            <a:srgbClr val="A600F9"/>
          </a:solidFill>
          <a:ln w="38100" cap="flat" cmpd="sng">
            <a:solidFill>
              <a:srgbClr val="A600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12" name="Google Shape;712;p119"/>
          <p:cNvSpPr/>
          <p:nvPr/>
        </p:nvSpPr>
        <p:spPr>
          <a:xfrm>
            <a:off x="8416850" y="164775"/>
            <a:ext cx="373200" cy="33900"/>
          </a:xfrm>
          <a:prstGeom prst="rect">
            <a:avLst/>
          </a:prstGeom>
          <a:solidFill>
            <a:srgbClr val="6A6E77"/>
          </a:solidFill>
          <a:ln w="38100" cap="flat" cmpd="sng">
            <a:solidFill>
              <a:srgbClr val="6A6E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713" name="Google Shape;713;p119"/>
          <p:cNvCxnSpPr/>
          <p:nvPr/>
        </p:nvCxnSpPr>
        <p:spPr>
          <a:xfrm rot="10800000">
            <a:off x="8712900" y="4974500"/>
            <a:ext cx="0" cy="1662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4" name="Google Shape;714;p119"/>
          <p:cNvSpPr txBox="1"/>
          <p:nvPr/>
        </p:nvSpPr>
        <p:spPr>
          <a:xfrm>
            <a:off x="8465600" y="4765050"/>
            <a:ext cx="7641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ДНК 5</a:t>
            </a:r>
            <a:endParaRPr sz="700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5" name="Google Shape;715;p119"/>
          <p:cNvSpPr txBox="1"/>
          <p:nvPr/>
        </p:nvSpPr>
        <p:spPr>
          <a:xfrm>
            <a:off x="5546275" y="2454225"/>
            <a:ext cx="1837200" cy="19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Кем ребенок может стать в будущем?</a:t>
            </a:r>
            <a:endParaRPr sz="900">
              <a:solidFill>
                <a:srgbClr val="FF00D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02F7FF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Архитектор виртуальности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FFD206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Дизайнер виртуальных миров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Геймдизайнер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…и еще </a:t>
            </a:r>
            <a:r>
              <a:rPr lang="ru" sz="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10+</a:t>
            </a:r>
            <a:r>
              <a:rPr lang="ru" sz="7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 профессий, спрос на который будет расти в ближайшие </a:t>
            </a:r>
            <a:r>
              <a:rPr lang="ru" sz="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10-15 лет</a:t>
            </a:r>
            <a:endParaRPr sz="700"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6" name="Google Shape;716;p119"/>
          <p:cNvSpPr txBox="1"/>
          <p:nvPr/>
        </p:nvSpPr>
        <p:spPr>
          <a:xfrm>
            <a:off x="3874225" y="2454225"/>
            <a:ext cx="1765200" cy="2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Что будем делать на занятиях?</a:t>
            </a:r>
            <a:endParaRPr sz="900">
              <a:solidFill>
                <a:srgbClr val="FF00D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Создавать полигональные модели высокой сложности</a:t>
            </a:r>
            <a:endParaRPr sz="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02F7FF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Анимировать созданные 3d модели</a:t>
            </a:r>
            <a:endParaRPr sz="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A600F9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Создавать интерактивные экскурсии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FF5233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Создавать приложения дополненной реальности в Unity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00F78E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Создавать приложения виртуальной реальности в Unreal Engine 5</a:t>
            </a:r>
            <a:endParaRPr sz="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7" name="Google Shape;717;p119"/>
          <p:cNvSpPr txBox="1"/>
          <p:nvPr/>
        </p:nvSpPr>
        <p:spPr>
          <a:xfrm>
            <a:off x="7466775" y="2948906"/>
            <a:ext cx="1837200" cy="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Средняя з/п 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инженера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3D-печати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от </a:t>
            </a:r>
            <a:r>
              <a:rPr lang="ru" sz="24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200</a:t>
            </a: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 тыс.руб.</a:t>
            </a:r>
            <a:endParaRPr sz="900">
              <a:solidFill>
                <a:srgbClr val="FF00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02E2E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3" name="Google Shape;723;p120"/>
          <p:cNvPicPr preferRelativeResize="0"/>
          <p:nvPr/>
        </p:nvPicPr>
        <p:blipFill rotWithShape="1">
          <a:blip r:embed="rId3">
            <a:alphaModFix/>
          </a:blip>
          <a:srcRect t="6415" b="35730"/>
          <a:stretch/>
        </p:blipFill>
        <p:spPr>
          <a:xfrm>
            <a:off x="0" y="0"/>
            <a:ext cx="9144001" cy="3413826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20"/>
          <p:cNvSpPr txBox="1"/>
          <p:nvPr/>
        </p:nvSpPr>
        <p:spPr>
          <a:xfrm>
            <a:off x="251025" y="231175"/>
            <a:ext cx="54792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4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Почему </a:t>
            </a:r>
            <a:endParaRPr sz="44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4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выбирают </a:t>
            </a:r>
            <a:endParaRPr sz="44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4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нас</a:t>
            </a:r>
            <a:endParaRPr sz="44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725" name="Google Shape;725;p120"/>
          <p:cNvSpPr txBox="1"/>
          <p:nvPr/>
        </p:nvSpPr>
        <p:spPr>
          <a:xfrm>
            <a:off x="327225" y="3776500"/>
            <a:ext cx="11580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30% теории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70% практики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6" name="Google Shape;726;p120"/>
          <p:cNvSpPr txBox="1"/>
          <p:nvPr/>
        </p:nvSpPr>
        <p:spPr>
          <a:xfrm>
            <a:off x="1561826" y="3776500"/>
            <a:ext cx="11580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Уникальная модель обучения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7" name="Google Shape;727;p120"/>
          <p:cNvSpPr txBox="1"/>
          <p:nvPr/>
        </p:nvSpPr>
        <p:spPr>
          <a:xfrm>
            <a:off x="2642325" y="3776500"/>
            <a:ext cx="14445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Педагоги-новаторы, увлеченные своим делом</a:t>
            </a:r>
            <a:endParaRPr sz="900"/>
          </a:p>
        </p:txBody>
      </p:sp>
      <p:sp>
        <p:nvSpPr>
          <p:cNvPr id="728" name="Google Shape;728;p120"/>
          <p:cNvSpPr txBox="1"/>
          <p:nvPr/>
        </p:nvSpPr>
        <p:spPr>
          <a:xfrm>
            <a:off x="4037850" y="3761800"/>
            <a:ext cx="12711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Образовательные программы по актуальным направлениям НТИ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729" name="Google Shape;729;p120"/>
          <p:cNvSpPr txBox="1"/>
          <p:nvPr/>
        </p:nvSpPr>
        <p:spPr>
          <a:xfrm>
            <a:off x="5410951" y="3747250"/>
            <a:ext cx="1217700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Инновационные программы по развитию проектного мышления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730" name="Google Shape;730;p120"/>
          <p:cNvSpPr txBox="1"/>
          <p:nvPr/>
        </p:nvSpPr>
        <p:spPr>
          <a:xfrm>
            <a:off x="6646325" y="3747250"/>
            <a:ext cx="12177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Программы 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 развитию универсальных компетенций</a:t>
            </a:r>
            <a:endParaRPr sz="900"/>
          </a:p>
        </p:txBody>
      </p:sp>
      <p:sp>
        <p:nvSpPr>
          <p:cNvPr id="731" name="Google Shape;731;p120"/>
          <p:cNvSpPr txBox="1"/>
          <p:nvPr/>
        </p:nvSpPr>
        <p:spPr>
          <a:xfrm>
            <a:off x="7864025" y="3747250"/>
            <a:ext cx="10860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Научные каникулы 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 базе междисциплинарных программ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732" name="Google Shape;732;p120"/>
          <p:cNvSpPr/>
          <p:nvPr/>
        </p:nvSpPr>
        <p:spPr>
          <a:xfrm>
            <a:off x="591750" y="3358600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20"/>
          <p:cNvSpPr txBox="1"/>
          <p:nvPr/>
        </p:nvSpPr>
        <p:spPr>
          <a:xfrm>
            <a:off x="591750" y="3312750"/>
            <a:ext cx="3339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4" name="Google Shape;734;p120"/>
          <p:cNvSpPr/>
          <p:nvPr/>
        </p:nvSpPr>
        <p:spPr>
          <a:xfrm>
            <a:off x="1825050" y="3358600"/>
            <a:ext cx="333900" cy="265500"/>
          </a:xfrm>
          <a:prstGeom prst="rect">
            <a:avLst/>
          </a:prstGeom>
          <a:noFill/>
          <a:ln w="28575" cap="flat" cmpd="sng">
            <a:solidFill>
              <a:srgbClr val="16C0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20"/>
          <p:cNvSpPr txBox="1"/>
          <p:nvPr/>
        </p:nvSpPr>
        <p:spPr>
          <a:xfrm>
            <a:off x="1798950" y="3335675"/>
            <a:ext cx="3861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6" name="Google Shape;736;p120"/>
          <p:cNvSpPr/>
          <p:nvPr/>
        </p:nvSpPr>
        <p:spPr>
          <a:xfrm>
            <a:off x="3040025" y="3358600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00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20"/>
          <p:cNvSpPr txBox="1"/>
          <p:nvPr/>
        </p:nvSpPr>
        <p:spPr>
          <a:xfrm>
            <a:off x="3013950" y="3324200"/>
            <a:ext cx="3861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8" name="Google Shape;738;p120"/>
          <p:cNvSpPr/>
          <p:nvPr/>
        </p:nvSpPr>
        <p:spPr>
          <a:xfrm>
            <a:off x="4385100" y="3358600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D2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20"/>
          <p:cNvSpPr txBox="1"/>
          <p:nvPr/>
        </p:nvSpPr>
        <p:spPr>
          <a:xfrm>
            <a:off x="4359000" y="3324200"/>
            <a:ext cx="3861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0" name="Google Shape;740;p120"/>
          <p:cNvSpPr/>
          <p:nvPr/>
        </p:nvSpPr>
        <p:spPr>
          <a:xfrm>
            <a:off x="5756275" y="3358600"/>
            <a:ext cx="333900" cy="265500"/>
          </a:xfrm>
          <a:prstGeom prst="rect">
            <a:avLst/>
          </a:prstGeom>
          <a:noFill/>
          <a:ln w="28575" cap="flat" cmpd="sng">
            <a:solidFill>
              <a:srgbClr val="A600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20"/>
          <p:cNvSpPr txBox="1"/>
          <p:nvPr/>
        </p:nvSpPr>
        <p:spPr>
          <a:xfrm>
            <a:off x="5730175" y="3324200"/>
            <a:ext cx="3861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2" name="Google Shape;742;p120"/>
          <p:cNvSpPr/>
          <p:nvPr/>
        </p:nvSpPr>
        <p:spPr>
          <a:xfrm>
            <a:off x="6945150" y="3358600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52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20"/>
          <p:cNvSpPr txBox="1"/>
          <p:nvPr/>
        </p:nvSpPr>
        <p:spPr>
          <a:xfrm>
            <a:off x="6919050" y="3335675"/>
            <a:ext cx="3861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4" name="Google Shape;744;p120"/>
          <p:cNvSpPr/>
          <p:nvPr/>
        </p:nvSpPr>
        <p:spPr>
          <a:xfrm>
            <a:off x="8107300" y="3358600"/>
            <a:ext cx="333900" cy="265500"/>
          </a:xfrm>
          <a:prstGeom prst="rect">
            <a:avLst/>
          </a:prstGeom>
          <a:noFill/>
          <a:ln w="28575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20"/>
          <p:cNvSpPr txBox="1"/>
          <p:nvPr/>
        </p:nvSpPr>
        <p:spPr>
          <a:xfrm>
            <a:off x="8107925" y="3343650"/>
            <a:ext cx="3861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6" name="Google Shape;746;p120"/>
          <p:cNvSpPr/>
          <p:nvPr/>
        </p:nvSpPr>
        <p:spPr>
          <a:xfrm>
            <a:off x="4347200" y="164775"/>
            <a:ext cx="373200" cy="26100"/>
          </a:xfrm>
          <a:prstGeom prst="rect">
            <a:avLst/>
          </a:prstGeom>
          <a:solidFill>
            <a:srgbClr val="02F7FF"/>
          </a:solidFill>
          <a:ln w="38100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47" name="Google Shape;747;p120"/>
          <p:cNvSpPr/>
          <p:nvPr/>
        </p:nvSpPr>
        <p:spPr>
          <a:xfrm>
            <a:off x="4798825" y="164775"/>
            <a:ext cx="373200" cy="26100"/>
          </a:xfrm>
          <a:prstGeom prst="rect">
            <a:avLst/>
          </a:prstGeom>
          <a:solidFill>
            <a:srgbClr val="FF5233"/>
          </a:solidFill>
          <a:ln w="38100" cap="flat" cmpd="sng">
            <a:solidFill>
              <a:srgbClr val="FF52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48" name="Google Shape;748;p120"/>
          <p:cNvSpPr/>
          <p:nvPr/>
        </p:nvSpPr>
        <p:spPr>
          <a:xfrm>
            <a:off x="5250450" y="164775"/>
            <a:ext cx="373200" cy="26100"/>
          </a:xfrm>
          <a:prstGeom prst="rect">
            <a:avLst/>
          </a:prstGeom>
          <a:solidFill>
            <a:srgbClr val="00F78E"/>
          </a:solidFill>
          <a:ln w="38100" cap="flat" cmpd="sng">
            <a:solidFill>
              <a:srgbClr val="00F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49" name="Google Shape;749;p120"/>
          <p:cNvSpPr/>
          <p:nvPr/>
        </p:nvSpPr>
        <p:spPr>
          <a:xfrm>
            <a:off x="5702075" y="164775"/>
            <a:ext cx="373200" cy="26100"/>
          </a:xfrm>
          <a:prstGeom prst="rect">
            <a:avLst/>
          </a:prstGeom>
          <a:solidFill>
            <a:srgbClr val="F7E808"/>
          </a:solidFill>
          <a:ln w="38100" cap="flat" cmpd="sng">
            <a:solidFill>
              <a:srgbClr val="F7E8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50" name="Google Shape;750;p120"/>
          <p:cNvSpPr/>
          <p:nvPr/>
        </p:nvSpPr>
        <p:spPr>
          <a:xfrm>
            <a:off x="6153700" y="164775"/>
            <a:ext cx="373200" cy="26100"/>
          </a:xfrm>
          <a:prstGeom prst="rect">
            <a:avLst/>
          </a:prstGeom>
          <a:solidFill>
            <a:srgbClr val="19D2DE"/>
          </a:solidFill>
          <a:ln w="38100" cap="flat" cmpd="sng">
            <a:solidFill>
              <a:srgbClr val="19D2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51" name="Google Shape;751;p120"/>
          <p:cNvSpPr/>
          <p:nvPr/>
        </p:nvSpPr>
        <p:spPr>
          <a:xfrm>
            <a:off x="6610350" y="164775"/>
            <a:ext cx="373200" cy="26100"/>
          </a:xfrm>
          <a:prstGeom prst="rect">
            <a:avLst/>
          </a:prstGeom>
          <a:solidFill>
            <a:srgbClr val="FF00D1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52" name="Google Shape;752;p120"/>
          <p:cNvSpPr/>
          <p:nvPr/>
        </p:nvSpPr>
        <p:spPr>
          <a:xfrm>
            <a:off x="7061975" y="164775"/>
            <a:ext cx="373200" cy="26100"/>
          </a:xfrm>
          <a:prstGeom prst="rect">
            <a:avLst/>
          </a:prstGeom>
          <a:solidFill>
            <a:srgbClr val="1155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53" name="Google Shape;753;p120"/>
          <p:cNvSpPr/>
          <p:nvPr/>
        </p:nvSpPr>
        <p:spPr>
          <a:xfrm>
            <a:off x="7513600" y="164775"/>
            <a:ext cx="373200" cy="26100"/>
          </a:xfrm>
          <a:prstGeom prst="rect">
            <a:avLst/>
          </a:prstGeom>
          <a:solidFill>
            <a:srgbClr val="FF7400"/>
          </a:solidFill>
          <a:ln w="38100" cap="flat" cmpd="sng">
            <a:solidFill>
              <a:srgbClr val="FF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54" name="Google Shape;754;p120"/>
          <p:cNvSpPr/>
          <p:nvPr/>
        </p:nvSpPr>
        <p:spPr>
          <a:xfrm>
            <a:off x="7965225" y="164775"/>
            <a:ext cx="373200" cy="26100"/>
          </a:xfrm>
          <a:prstGeom prst="rect">
            <a:avLst/>
          </a:prstGeom>
          <a:solidFill>
            <a:srgbClr val="A600F9"/>
          </a:solidFill>
          <a:ln w="38100" cap="flat" cmpd="sng">
            <a:solidFill>
              <a:srgbClr val="A600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55" name="Google Shape;755;p120"/>
          <p:cNvSpPr/>
          <p:nvPr/>
        </p:nvSpPr>
        <p:spPr>
          <a:xfrm>
            <a:off x="8416850" y="164775"/>
            <a:ext cx="373200" cy="33900"/>
          </a:xfrm>
          <a:prstGeom prst="rect">
            <a:avLst/>
          </a:prstGeom>
          <a:solidFill>
            <a:srgbClr val="6A6E77"/>
          </a:solidFill>
          <a:ln w="38100" cap="flat" cmpd="sng">
            <a:solidFill>
              <a:srgbClr val="6A6E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756" name="Google Shape;756;p120"/>
          <p:cNvCxnSpPr/>
          <p:nvPr/>
        </p:nvCxnSpPr>
        <p:spPr>
          <a:xfrm rot="10800000">
            <a:off x="8712900" y="4974500"/>
            <a:ext cx="0" cy="1662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7" name="Google Shape;757;p120"/>
          <p:cNvSpPr txBox="1"/>
          <p:nvPr/>
        </p:nvSpPr>
        <p:spPr>
          <a:xfrm>
            <a:off x="8465600" y="4765050"/>
            <a:ext cx="7641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ДНК 2</a:t>
            </a:r>
            <a:endParaRPr sz="700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21"/>
          <p:cNvSpPr/>
          <p:nvPr/>
        </p:nvSpPr>
        <p:spPr>
          <a:xfrm>
            <a:off x="8" y="0"/>
            <a:ext cx="9144000" cy="5143500"/>
          </a:xfrm>
          <a:prstGeom prst="rect">
            <a:avLst/>
          </a:prstGeom>
          <a:solidFill>
            <a:srgbClr val="302E2E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3" name="Google Shape;763;p121"/>
          <p:cNvPicPr preferRelativeResize="0"/>
          <p:nvPr/>
        </p:nvPicPr>
        <p:blipFill rotWithShape="1">
          <a:blip r:embed="rId3">
            <a:alphaModFix/>
          </a:blip>
          <a:srcRect l="17810" r="37618"/>
          <a:stretch/>
        </p:blipFill>
        <p:spPr>
          <a:xfrm>
            <a:off x="0" y="0"/>
            <a:ext cx="343967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121"/>
          <p:cNvSpPr txBox="1"/>
          <p:nvPr/>
        </p:nvSpPr>
        <p:spPr>
          <a:xfrm>
            <a:off x="3894050" y="839925"/>
            <a:ext cx="4743600" cy="16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Информационные технологии, 10-14 лет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FF5233"/>
                </a:solidFill>
                <a:latin typeface="Montserrat"/>
                <a:ea typeface="Montserrat"/>
                <a:cs typeface="Montserrat"/>
                <a:sym typeface="Montserrat"/>
              </a:rPr>
              <a:t>01.</a:t>
            </a:r>
            <a:r>
              <a:rPr lang="ru" sz="12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Основы программирования на языках С/С++,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(12–15 лет) |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26.500 руб.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02.</a:t>
            </a:r>
            <a:r>
              <a:rPr lang="ru" sz="1200" b="1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Основы веб-дизайна и разработки сайтов,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(13–15 лет) |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26.500 руб.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5" name="Google Shape;765;p121"/>
          <p:cNvSpPr/>
          <p:nvPr/>
        </p:nvSpPr>
        <p:spPr>
          <a:xfrm>
            <a:off x="3274125" y="2214900"/>
            <a:ext cx="333900" cy="265500"/>
          </a:xfrm>
          <a:prstGeom prst="rect">
            <a:avLst/>
          </a:prstGeom>
          <a:noFill/>
          <a:ln w="28575" cap="flat" cmpd="sng">
            <a:solidFill>
              <a:srgbClr val="A600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21"/>
          <p:cNvSpPr/>
          <p:nvPr/>
        </p:nvSpPr>
        <p:spPr>
          <a:xfrm>
            <a:off x="3274125" y="25925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21"/>
          <p:cNvSpPr/>
          <p:nvPr/>
        </p:nvSpPr>
        <p:spPr>
          <a:xfrm>
            <a:off x="3274125" y="17610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21"/>
          <p:cNvSpPr/>
          <p:nvPr/>
        </p:nvSpPr>
        <p:spPr>
          <a:xfrm>
            <a:off x="3274125" y="3373425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D2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21"/>
          <p:cNvSpPr/>
          <p:nvPr/>
        </p:nvSpPr>
        <p:spPr>
          <a:xfrm>
            <a:off x="3274125" y="3751075"/>
            <a:ext cx="333900" cy="265500"/>
          </a:xfrm>
          <a:prstGeom prst="rect">
            <a:avLst/>
          </a:prstGeom>
          <a:noFill/>
          <a:ln w="28575" cap="flat" cmpd="sng">
            <a:solidFill>
              <a:srgbClr val="12AB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21"/>
          <p:cNvSpPr/>
          <p:nvPr/>
        </p:nvSpPr>
        <p:spPr>
          <a:xfrm>
            <a:off x="3274125" y="2995775"/>
            <a:ext cx="333900" cy="265500"/>
          </a:xfrm>
          <a:prstGeom prst="rect">
            <a:avLst/>
          </a:prstGeom>
          <a:noFill/>
          <a:ln w="28575" cap="flat" cmpd="sng">
            <a:solidFill>
              <a:srgbClr val="FF00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21"/>
          <p:cNvSpPr/>
          <p:nvPr/>
        </p:nvSpPr>
        <p:spPr>
          <a:xfrm>
            <a:off x="3274125" y="4150950"/>
            <a:ext cx="333900" cy="265500"/>
          </a:xfrm>
          <a:prstGeom prst="rect">
            <a:avLst/>
          </a:prstGeom>
          <a:noFill/>
          <a:ln w="28575" cap="flat" cmpd="sng">
            <a:solidFill>
              <a:srgbClr val="00F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21"/>
          <p:cNvSpPr/>
          <p:nvPr/>
        </p:nvSpPr>
        <p:spPr>
          <a:xfrm>
            <a:off x="4347200" y="164775"/>
            <a:ext cx="373200" cy="26100"/>
          </a:xfrm>
          <a:prstGeom prst="rect">
            <a:avLst/>
          </a:prstGeom>
          <a:solidFill>
            <a:srgbClr val="02F7FF"/>
          </a:solidFill>
          <a:ln w="38100" cap="flat" cmpd="sng">
            <a:solidFill>
              <a:srgbClr val="AAC9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73" name="Google Shape;773;p121"/>
          <p:cNvSpPr/>
          <p:nvPr/>
        </p:nvSpPr>
        <p:spPr>
          <a:xfrm>
            <a:off x="4798825" y="164775"/>
            <a:ext cx="373200" cy="26100"/>
          </a:xfrm>
          <a:prstGeom prst="rect">
            <a:avLst/>
          </a:prstGeom>
          <a:solidFill>
            <a:srgbClr val="FF5233"/>
          </a:solidFill>
          <a:ln w="38100" cap="flat" cmpd="sng">
            <a:solidFill>
              <a:srgbClr val="FF52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74" name="Google Shape;774;p121"/>
          <p:cNvSpPr/>
          <p:nvPr/>
        </p:nvSpPr>
        <p:spPr>
          <a:xfrm>
            <a:off x="5250450" y="164775"/>
            <a:ext cx="373200" cy="26100"/>
          </a:xfrm>
          <a:prstGeom prst="rect">
            <a:avLst/>
          </a:prstGeom>
          <a:solidFill>
            <a:srgbClr val="00F78E"/>
          </a:solidFill>
          <a:ln w="38100" cap="flat" cmpd="sng">
            <a:solidFill>
              <a:srgbClr val="00F7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75" name="Google Shape;775;p121"/>
          <p:cNvSpPr/>
          <p:nvPr/>
        </p:nvSpPr>
        <p:spPr>
          <a:xfrm>
            <a:off x="5702075" y="164775"/>
            <a:ext cx="373200" cy="26100"/>
          </a:xfrm>
          <a:prstGeom prst="rect">
            <a:avLst/>
          </a:prstGeom>
          <a:solidFill>
            <a:srgbClr val="F7E808"/>
          </a:solidFill>
          <a:ln w="38100" cap="flat" cmpd="sng">
            <a:solidFill>
              <a:srgbClr val="F7E8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76" name="Google Shape;776;p121"/>
          <p:cNvSpPr/>
          <p:nvPr/>
        </p:nvSpPr>
        <p:spPr>
          <a:xfrm>
            <a:off x="6153700" y="164775"/>
            <a:ext cx="373200" cy="26100"/>
          </a:xfrm>
          <a:prstGeom prst="rect">
            <a:avLst/>
          </a:prstGeom>
          <a:solidFill>
            <a:srgbClr val="19D2DE"/>
          </a:solidFill>
          <a:ln w="38100" cap="flat" cmpd="sng">
            <a:solidFill>
              <a:srgbClr val="19D2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77" name="Google Shape;777;p121"/>
          <p:cNvSpPr/>
          <p:nvPr/>
        </p:nvSpPr>
        <p:spPr>
          <a:xfrm>
            <a:off x="6610350" y="164775"/>
            <a:ext cx="373200" cy="26100"/>
          </a:xfrm>
          <a:prstGeom prst="rect">
            <a:avLst/>
          </a:prstGeom>
          <a:solidFill>
            <a:srgbClr val="FF00D1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78" name="Google Shape;778;p121"/>
          <p:cNvSpPr/>
          <p:nvPr/>
        </p:nvSpPr>
        <p:spPr>
          <a:xfrm>
            <a:off x="7061975" y="164775"/>
            <a:ext cx="373200" cy="26100"/>
          </a:xfrm>
          <a:prstGeom prst="rect">
            <a:avLst/>
          </a:prstGeom>
          <a:solidFill>
            <a:srgbClr val="1155CC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79" name="Google Shape;779;p121"/>
          <p:cNvSpPr/>
          <p:nvPr/>
        </p:nvSpPr>
        <p:spPr>
          <a:xfrm>
            <a:off x="7513600" y="164775"/>
            <a:ext cx="373200" cy="26100"/>
          </a:xfrm>
          <a:prstGeom prst="rect">
            <a:avLst/>
          </a:prstGeom>
          <a:solidFill>
            <a:srgbClr val="FF7400"/>
          </a:solidFill>
          <a:ln w="38100" cap="flat" cmpd="sng">
            <a:solidFill>
              <a:srgbClr val="FF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80" name="Google Shape;780;p121"/>
          <p:cNvSpPr/>
          <p:nvPr/>
        </p:nvSpPr>
        <p:spPr>
          <a:xfrm>
            <a:off x="7965225" y="164775"/>
            <a:ext cx="373200" cy="26100"/>
          </a:xfrm>
          <a:prstGeom prst="rect">
            <a:avLst/>
          </a:prstGeom>
          <a:solidFill>
            <a:srgbClr val="A600F9"/>
          </a:solidFill>
          <a:ln w="38100" cap="flat" cmpd="sng">
            <a:solidFill>
              <a:srgbClr val="A600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81" name="Google Shape;781;p121"/>
          <p:cNvSpPr/>
          <p:nvPr/>
        </p:nvSpPr>
        <p:spPr>
          <a:xfrm>
            <a:off x="8416850" y="164775"/>
            <a:ext cx="373200" cy="33900"/>
          </a:xfrm>
          <a:prstGeom prst="rect">
            <a:avLst/>
          </a:prstGeom>
          <a:solidFill>
            <a:srgbClr val="6A6E77"/>
          </a:solidFill>
          <a:ln w="38100" cap="flat" cmpd="sng">
            <a:solidFill>
              <a:srgbClr val="6A6E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782" name="Google Shape;782;p121"/>
          <p:cNvCxnSpPr/>
          <p:nvPr/>
        </p:nvCxnSpPr>
        <p:spPr>
          <a:xfrm rot="10800000">
            <a:off x="8712900" y="4974500"/>
            <a:ext cx="0" cy="1662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3" name="Google Shape;783;p121"/>
          <p:cNvSpPr txBox="1"/>
          <p:nvPr/>
        </p:nvSpPr>
        <p:spPr>
          <a:xfrm>
            <a:off x="8465600" y="4765050"/>
            <a:ext cx="764100" cy="2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FF00FF"/>
                </a:solidFill>
                <a:latin typeface="Montserrat"/>
                <a:ea typeface="Montserrat"/>
                <a:cs typeface="Montserrat"/>
                <a:sym typeface="Montserrat"/>
              </a:rPr>
              <a:t>ДНК 5</a:t>
            </a:r>
            <a:endParaRPr sz="700">
              <a:solidFill>
                <a:srgbClr val="F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4" name="Google Shape;784;p121"/>
          <p:cNvSpPr txBox="1"/>
          <p:nvPr/>
        </p:nvSpPr>
        <p:spPr>
          <a:xfrm>
            <a:off x="5546275" y="2454225"/>
            <a:ext cx="1837200" cy="19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Кем ребенок может стать в будущем?</a:t>
            </a:r>
            <a:endParaRPr sz="900">
              <a:solidFill>
                <a:srgbClr val="FF00D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02F7FF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Веб-разработчик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FFD206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Инженер-программист микроконтроллеров С/С++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Разработчик алгоритмов компьютерного зрения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…и еще </a:t>
            </a:r>
            <a:r>
              <a:rPr lang="ru" sz="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12+</a:t>
            </a:r>
            <a:r>
              <a:rPr lang="ru" sz="7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 профессий, спрос на который будет расти в ближайшие </a:t>
            </a:r>
            <a:r>
              <a:rPr lang="ru" sz="7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10-15 лет</a:t>
            </a:r>
            <a:endParaRPr sz="700" b="1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5" name="Google Shape;785;p121"/>
          <p:cNvSpPr txBox="1"/>
          <p:nvPr/>
        </p:nvSpPr>
        <p:spPr>
          <a:xfrm>
            <a:off x="3874225" y="2454225"/>
            <a:ext cx="1765200" cy="2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Что будем делать на занятиях?</a:t>
            </a:r>
            <a:endParaRPr sz="900">
              <a:solidFill>
                <a:srgbClr val="FF00D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AAC91E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Работать с основными элементами веб-дизайна</a:t>
            </a:r>
            <a:endParaRPr sz="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02F7FF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Проектировать, отрисовывать веб-страницы и их элементы</a:t>
            </a:r>
            <a:endParaRPr sz="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A600F9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Познакомимся с основами программирования на C++, ключевыми инструментами и понятиями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FF5233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Работать с большими объемами данных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A600F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6" name="Google Shape;786;p121"/>
          <p:cNvSpPr txBox="1"/>
          <p:nvPr/>
        </p:nvSpPr>
        <p:spPr>
          <a:xfrm>
            <a:off x="7466775" y="2948906"/>
            <a:ext cx="1837200" cy="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Средняя з/п 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инженера </a:t>
            </a:r>
            <a:r>
              <a:rPr lang="ru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3D-печати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от </a:t>
            </a:r>
            <a:r>
              <a:rPr lang="ru" sz="24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150</a:t>
            </a:r>
            <a:r>
              <a:rPr lang="ru" sz="900">
                <a:solidFill>
                  <a:srgbClr val="FF00D1"/>
                </a:solidFill>
                <a:latin typeface="Montserrat"/>
                <a:ea typeface="Montserrat"/>
                <a:cs typeface="Montserrat"/>
                <a:sym typeface="Montserrat"/>
              </a:rPr>
              <a:t> тыс.руб.</a:t>
            </a:r>
            <a:endParaRPr sz="900">
              <a:solidFill>
                <a:srgbClr val="FF00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882</Words>
  <Application>Microsoft Office PowerPoint</Application>
  <PresentationFormat>Экран (16:9)</PresentationFormat>
  <Paragraphs>300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Arial</vt:lpstr>
      <vt:lpstr>Montserrat Medium</vt:lpstr>
      <vt:lpstr>Montserrat</vt:lpstr>
      <vt:lpstr>Montserrat Thin</vt:lpstr>
      <vt:lpstr>Quicksand</vt:lpstr>
      <vt:lpstr>Montserrat ExtraLight</vt:lpstr>
      <vt:lpstr>Times New Roman</vt:lpstr>
      <vt:lpstr>Gill Sans</vt:lpstr>
      <vt:lpstr>Helvetica Neue</vt:lpstr>
      <vt:lpstr>Simple Light</vt:lpstr>
      <vt:lpstr>Simple Light</vt:lpstr>
      <vt:lpstr>Simple Light</vt:lpstr>
      <vt:lpstr>Simple Light</vt:lpstr>
      <vt:lpstr>Simple Light</vt:lpstr>
      <vt:lpstr>Simple Light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Ludmila</cp:lastModifiedBy>
  <cp:revision>2</cp:revision>
  <dcterms:modified xsi:type="dcterms:W3CDTF">2022-10-03T18:48:18Z</dcterms:modified>
</cp:coreProperties>
</file>