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600">
                <a:latin typeface="Times New Roman" pitchFamily="18" charset="0"/>
                <a:cs typeface="Times New Roman" pitchFamily="18" charset="0"/>
              </a:rPr>
              <a:t>1. Знаете</a:t>
            </a:r>
            <a:r>
              <a:rPr lang="ru-RU" sz="1600" baseline="0">
                <a:latin typeface="Times New Roman" pitchFamily="18" charset="0"/>
                <a:cs typeface="Times New Roman" pitchFamily="18" charset="0"/>
              </a:rPr>
              <a:t> ли вы, какие народности проживают на территории нашего хутора?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6274180129856417"/>
          <c:y val="0.57888070307002915"/>
          <c:w val="0.19920740510626098"/>
          <c:h val="0.3192532613585252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600" baseline="0" dirty="0">
                <a:latin typeface="Times New Roman" pitchFamily="18" charset="0"/>
                <a:cs typeface="Times New Roman" pitchFamily="18" charset="0"/>
              </a:rPr>
              <a:t> Есть ли в вашем родословном древе польские корни?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3446175998833479"/>
          <c:y val="2.7777777777777922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15</c:v>
                </c:pt>
                <c:pt idx="1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5282944080056347"/>
          <c:y val="0.35163450864558204"/>
          <c:w val="0.18482247819514241"/>
          <c:h val="0.35368437040998935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600">
                <a:latin typeface="Times New Roman" pitchFamily="18" charset="0"/>
                <a:cs typeface="Times New Roman" pitchFamily="18" charset="0"/>
              </a:rPr>
              <a:t>3. Знаете</a:t>
            </a:r>
            <a:r>
              <a:rPr lang="ru-RU" sz="1600" baseline="0">
                <a:latin typeface="Times New Roman" pitchFamily="18" charset="0"/>
                <a:cs typeface="Times New Roman" pitchFamily="18" charset="0"/>
              </a:rPr>
              <a:t> ли вы традиции польской культуры?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4523257509477969"/>
          <c:y val="0.36277496562929795"/>
          <c:w val="0.21773038786818377"/>
          <c:h val="0.37367391576053038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600">
                <a:latin typeface="Times New Roman" pitchFamily="18" charset="0"/>
                <a:cs typeface="Times New Roman" pitchFamily="18" charset="0"/>
              </a:rPr>
              <a:t>4. Кого</a:t>
            </a:r>
            <a:r>
              <a:rPr lang="ru-RU" sz="1600" baseline="0">
                <a:latin typeface="Times New Roman" pitchFamily="18" charset="0"/>
                <a:cs typeface="Times New Roman" pitchFamily="18" charset="0"/>
              </a:rPr>
              <a:t> из известных людей польского народа вы знаете?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7"/>
          <c:cat>
            <c:strRef>
              <c:f>Лист1!$A$2:$A$5</c:f>
              <c:strCache>
                <c:ptCount val="4"/>
                <c:pt idx="0">
                  <c:v>Анджей Себастян Дуда</c:v>
                </c:pt>
                <c:pt idx="1">
                  <c:v>Фридерик Шопен</c:v>
                </c:pt>
                <c:pt idx="2">
                  <c:v>Николай Коперник</c:v>
                </c:pt>
                <c:pt idx="3">
                  <c:v>затрудняюсь ответить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</c:v>
                </c:pt>
                <c:pt idx="1">
                  <c:v>30</c:v>
                </c:pt>
                <c:pt idx="2">
                  <c:v>10</c:v>
                </c:pt>
                <c:pt idx="3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2911978034186657"/>
          <c:y val="0.18336542853263227"/>
          <c:w val="0.45699117331634365"/>
          <c:h val="0.67637546445456709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CFD738F-BB6E-4667-BE94-150B54C51E3D}" type="datetimeFigureOut">
              <a:rPr lang="ru-RU" smtClean="0"/>
              <a:pPr/>
              <a:t>07.06.2022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20B173-EDD3-4CB4-AB2D-711C441290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819400"/>
            <a:ext cx="8280920" cy="17526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Тема: «Знакомство с польской культурой через танец «Краковяк»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08912" cy="864096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Муниципальное бюджетное общеобразовательное учреждение Верхнесоленовская средняя общеобразовательная школа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1556792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Наименование секции: «Музыковедение»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67944" y="4653136"/>
            <a:ext cx="45365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Выполнила: Локтева Алина Сергеевна, ученица 9 класса </a:t>
            </a:r>
          </a:p>
          <a:p>
            <a:r>
              <a:rPr lang="ru-RU" dirty="0" smtClean="0"/>
              <a:t>Руководитель:  </a:t>
            </a:r>
            <a:r>
              <a:rPr lang="ru-RU" dirty="0" err="1" smtClean="0"/>
              <a:t>Жмыхова</a:t>
            </a:r>
            <a:r>
              <a:rPr lang="ru-RU" dirty="0" smtClean="0"/>
              <a:t> Юлия Игоревна, учитель истории, обществознания, музыки.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-243408"/>
            <a:ext cx="8534400" cy="1296144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Цель работы: изучение польского народного танца «Краковяк» и его значение в жизни человека</a:t>
            </a:r>
            <a:r>
              <a:rPr lang="ru-RU" sz="2000" dirty="0" smtClean="0"/>
              <a:t>. 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4038200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познакомиться и изучить, польскую культуру традиции;</a:t>
            </a:r>
          </a:p>
          <a:p>
            <a:pPr lvl="0"/>
            <a:r>
              <a:rPr lang="ru-RU" dirty="0" smtClean="0"/>
              <a:t>изучить разновидности польского танца;</a:t>
            </a:r>
          </a:p>
          <a:p>
            <a:pPr lvl="0"/>
            <a:r>
              <a:rPr lang="ru-RU" dirty="0" smtClean="0"/>
              <a:t>определить историческое происхождение и значение польского танца – «Краковяк»;</a:t>
            </a:r>
          </a:p>
          <a:p>
            <a:pPr lvl="0"/>
            <a:r>
              <a:rPr lang="ru-RU" dirty="0" smtClean="0"/>
              <a:t>разучить элементы танца «Краковяк»;</a:t>
            </a:r>
          </a:p>
          <a:p>
            <a:pPr lvl="0"/>
            <a:r>
              <a:rPr lang="ru-RU" dirty="0" smtClean="0"/>
              <a:t>разучить польский танец «Краковяк»;</a:t>
            </a:r>
          </a:p>
          <a:p>
            <a:pPr lvl="0"/>
            <a:r>
              <a:rPr lang="ru-RU" dirty="0" smtClean="0"/>
              <a:t>принять участие в недели польской культурой;</a:t>
            </a:r>
          </a:p>
          <a:p>
            <a:r>
              <a:rPr lang="ru-RU" dirty="0" smtClean="0"/>
              <a:t>ознакомить сверстников с польской культурой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340768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Задачи: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Предмет исследования</a:t>
            </a:r>
            <a:r>
              <a:rPr lang="ru-RU" dirty="0" smtClean="0"/>
              <a:t>: танец.</a:t>
            </a:r>
          </a:p>
          <a:p>
            <a:r>
              <a:rPr lang="ru-RU" b="1" dirty="0" smtClean="0"/>
              <a:t>Объект</a:t>
            </a:r>
            <a:r>
              <a:rPr lang="ru-RU" dirty="0" smtClean="0"/>
              <a:t>: танец в жизни человека.</a:t>
            </a:r>
          </a:p>
          <a:p>
            <a:r>
              <a:rPr lang="ru-RU" b="1" dirty="0" smtClean="0"/>
              <a:t>Актуальность темы</a:t>
            </a:r>
            <a:r>
              <a:rPr lang="ru-RU" dirty="0" smtClean="0"/>
              <a:t>:  познание и изучение народной хореографии влияет на глубокое познание культуры народа и природных ценностей, сохранение и осознания нами ее самобытности. В настоящее время, как никогда, важно поддерживать национальную культуру и уберечь от забвения народные танцы, и донести современному поколению их роль в жизни человека.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Неделя польской культуре в школе</a:t>
            </a:r>
            <a:endParaRPr lang="ru-RU" dirty="0"/>
          </a:p>
        </p:txBody>
      </p:sp>
      <p:pic>
        <p:nvPicPr>
          <p:cNvPr id="4" name="Рисунок 3" descr="Описание: C:\Users\всш\Desktop\посвящение в пятиклассники\рисунки\одежда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5625"/>
          <a:stretch>
            <a:fillRect/>
          </a:stretch>
        </p:blipFill>
        <p:spPr bwMode="auto">
          <a:xfrm>
            <a:off x="251520" y="3573016"/>
            <a:ext cx="1656184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Описание: C:\Users\всш\Desktop\посвящение в пятиклассники\рисунки\и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7"/>
          <a:stretch>
            <a:fillRect/>
          </a:stretch>
        </p:blipFill>
        <p:spPr bwMode="auto">
          <a:xfrm>
            <a:off x="5940152" y="3429000"/>
            <a:ext cx="3024336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221088"/>
            <a:ext cx="3845302" cy="2420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8" name="Picture 2" descr="https://versolyony.rostovschool.ru/upload/rstscversolyony_new/images/thumb/31/67/31672444db460b4070d77abffe0ffe0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1484784"/>
            <a:ext cx="3384376" cy="26642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534400" cy="576064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/>
              <a:t>Социальный опрос польская культура в хуторе Соленый.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23528" y="1484784"/>
          <a:ext cx="381642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5076056" y="1484784"/>
          <a:ext cx="3600400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395536" y="4077072"/>
          <a:ext cx="381642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572000" y="3501008"/>
          <a:ext cx="4320480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Польские танцы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«Полонез</a:t>
            </a:r>
            <a:r>
              <a:rPr lang="ru-RU" dirty="0" smtClean="0"/>
              <a:t>» – это народный польский танец, название которого уже само по себе прославляет свою страну, так как происходит от слова «польский».</a:t>
            </a:r>
          </a:p>
          <a:p>
            <a:r>
              <a:rPr lang="ru-RU" b="1" dirty="0" smtClean="0"/>
              <a:t>«Мазурка</a:t>
            </a:r>
            <a:r>
              <a:rPr lang="ru-RU" dirty="0" smtClean="0"/>
              <a:t>» - это не менее популярный польский народный танец. Он также стал неотъемлемым для любого европейского бала. Название мазурка получила от региона в центральной Польше – </a:t>
            </a:r>
            <a:r>
              <a:rPr lang="ru-RU" dirty="0" err="1" smtClean="0"/>
              <a:t>Мазовии</a:t>
            </a:r>
            <a:r>
              <a:rPr lang="ru-RU" dirty="0" smtClean="0"/>
              <a:t>, где она и появилась впервые.</a:t>
            </a:r>
          </a:p>
          <a:p>
            <a:r>
              <a:rPr lang="ru-RU" dirty="0" smtClean="0"/>
              <a:t>«</a:t>
            </a:r>
            <a:r>
              <a:rPr lang="ru-RU" b="1" dirty="0" smtClean="0"/>
              <a:t>Краковяк</a:t>
            </a:r>
            <a:r>
              <a:rPr lang="ru-RU" dirty="0" smtClean="0"/>
              <a:t>» В деревнях из окрестностей польского города Кракова в далеком XVI веке зародился веселый и довольно необычный народный танец, символизировавший радость и бодрость.</a:t>
            </a:r>
          </a:p>
          <a:p>
            <a:r>
              <a:rPr lang="ru-RU" dirty="0" smtClean="0"/>
              <a:t> «</a:t>
            </a:r>
            <a:r>
              <a:rPr lang="ru-RU" b="1" dirty="0" err="1" smtClean="0"/>
              <a:t>Куявяк</a:t>
            </a:r>
            <a:r>
              <a:rPr lang="ru-RU" b="1" dirty="0" smtClean="0"/>
              <a:t>»</a:t>
            </a:r>
            <a:r>
              <a:rPr lang="ru-RU" dirty="0" smtClean="0"/>
              <a:t> - это разновидность свадебного танца, получивший свое название от польского региона </a:t>
            </a:r>
            <a:r>
              <a:rPr lang="ru-RU" dirty="0" err="1" smtClean="0"/>
              <a:t>Куявия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«</a:t>
            </a:r>
            <a:r>
              <a:rPr lang="ru-RU" b="1" dirty="0" err="1" smtClean="0"/>
              <a:t>Оберек</a:t>
            </a:r>
            <a:r>
              <a:rPr lang="ru-RU" b="1" dirty="0" smtClean="0"/>
              <a:t>»</a:t>
            </a:r>
            <a:r>
              <a:rPr lang="ru-RU" dirty="0" smtClean="0"/>
              <a:t>- один удивительный пример трансформации исконно народного деревенского танца в исключительно благородный бальный атрибут.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Танец «Краковяк»</a:t>
            </a:r>
            <a:endParaRPr lang="ru-RU" dirty="0"/>
          </a:p>
        </p:txBody>
      </p:sp>
      <p:pic>
        <p:nvPicPr>
          <p:cNvPr id="1026" name="Picture 2" descr="Государственный академический ансамбль народного танца имени Игоря Моисеева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1"/>
            <a:ext cx="3840425" cy="21602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ognisty-krakowiak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556792"/>
            <a:ext cx="4336230" cy="33843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251520" y="4293096"/>
            <a:ext cx="4248472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История краковяка уходит в начало XIV в. Польский народный танец «Краковяк» появился среди жителей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Краковского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воеводства в XIV веке. В 14 веке краковяк танцевали как танец — пародию на дуэт рыцаря и оруженосца.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60648"/>
            <a:ext cx="8534400" cy="9361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Постановка танца коллективом «Патриоты страны»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4104456" cy="25922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1506" name="AutoShape 2" descr="blob:https://web.whatsapp.com/9dfc778f-c3ee-436d-8a80-655e4264061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8" name="AutoShape 4" descr="blob:https://web.whatsapp.com/9dfc778f-c3ee-436d-8a80-655e4264061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0" name="AutoShape 6" descr="blob:https://web.whatsapp.com/9dfc778f-c3ee-436d-8a80-655e4264061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2" name="AutoShape 8" descr="blob:https://web.whatsapp.com/8bfb3899-922c-46d1-abf4-b83100bd0a1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13" name="Picture 9" descr="C:\Users\всш\Desktop\9dfc778f-c3ee-436d-8a80-655e42640610.jpg"/>
          <p:cNvPicPr>
            <a:picLocks noChangeAspect="1" noChangeArrowheads="1"/>
          </p:cNvPicPr>
          <p:nvPr/>
        </p:nvPicPr>
        <p:blipFill>
          <a:blip r:embed="rId3" cstate="print"/>
          <a:srcRect l="7153" t="-1766" r="9798"/>
          <a:stretch>
            <a:fillRect/>
          </a:stretch>
        </p:blipFill>
        <p:spPr bwMode="auto">
          <a:xfrm>
            <a:off x="4499992" y="1412776"/>
            <a:ext cx="4439925" cy="25922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514" name="Picture 10" descr="C:\Users\всш\Desktop\8bfb3899-922c-46d1-abf4-b83100bd0a1c.jpg"/>
          <p:cNvPicPr>
            <a:picLocks noChangeAspect="1" noChangeArrowheads="1"/>
          </p:cNvPicPr>
          <p:nvPr/>
        </p:nvPicPr>
        <p:blipFill>
          <a:blip r:embed="rId4" cstate="print"/>
          <a:srcRect l="8031" r="10320"/>
          <a:stretch>
            <a:fillRect/>
          </a:stretch>
        </p:blipFill>
        <p:spPr bwMode="auto">
          <a:xfrm>
            <a:off x="2195736" y="4149080"/>
            <a:ext cx="4392488" cy="24208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1661</TotalTime>
  <Words>412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Georgia</vt:lpstr>
      <vt:lpstr>Times New Roman</vt:lpstr>
      <vt:lpstr>Wingdings</vt:lpstr>
      <vt:lpstr>Wingdings 2</vt:lpstr>
      <vt:lpstr>Официальная</vt:lpstr>
      <vt:lpstr>Муниципальное бюджетное общеобразовательное учреждение Верхнесоленовская средняя общеобразовательная школа</vt:lpstr>
      <vt:lpstr>Цель работы: изучение польского народного танца «Краковяк» и его значение в жизни человека. </vt:lpstr>
      <vt:lpstr>Презентация PowerPoint</vt:lpstr>
      <vt:lpstr>Неделя польской культуре в школе</vt:lpstr>
      <vt:lpstr>  Социальный опрос польская культура в хуторе Соленый.</vt:lpstr>
      <vt:lpstr>Польские танцы</vt:lpstr>
      <vt:lpstr>Танец «Краковяк»</vt:lpstr>
      <vt:lpstr>Постановка танца коллективом «Патриоты страны»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Верхнесоленовская средняя общеобразовательная школа</dc:title>
  <dc:creator>всш</dc:creator>
  <cp:lastModifiedBy>Учетная запись Майкрософт</cp:lastModifiedBy>
  <cp:revision>34</cp:revision>
  <dcterms:created xsi:type="dcterms:W3CDTF">2022-03-25T05:34:46Z</dcterms:created>
  <dcterms:modified xsi:type="dcterms:W3CDTF">2022-06-07T09:02:45Z</dcterms:modified>
</cp:coreProperties>
</file>